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6" r:id="rId2"/>
    <p:sldId id="293" r:id="rId3"/>
    <p:sldId id="298" r:id="rId4"/>
    <p:sldId id="311" r:id="rId5"/>
    <p:sldId id="342" r:id="rId6"/>
    <p:sldId id="300" r:id="rId7"/>
    <p:sldId id="350" r:id="rId8"/>
    <p:sldId id="268" r:id="rId9"/>
  </p:sldIdLst>
  <p:sldSz cx="9144000" cy="5143500" type="screen16x9"/>
  <p:notesSz cx="7023100" cy="93091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256"/>
            <p14:sldId id="293"/>
            <p14:sldId id="298"/>
            <p14:sldId id="311"/>
            <p14:sldId id="342"/>
            <p14:sldId id="300"/>
            <p14:sldId id="350"/>
            <p14:sldId id="268"/>
          </p14:sldIdLst>
        </p14:section>
      </p14:sectionLst>
    </p:ext>
    <p:ext uri="{EFAFB233-063F-42B5-8137-9DF3F51BA10A}">
      <p15:sldGuideLst xmlns:p15="http://schemas.microsoft.com/office/powerpoint/2012/main">
        <p15:guide id="1" orient="horz" pos="1620" userDrawn="1">
          <p15:clr>
            <a:srgbClr val="A4A3A4"/>
          </p15:clr>
        </p15:guide>
        <p15:guide id="4" orient="horz" pos="214" userDrawn="1">
          <p15:clr>
            <a:srgbClr val="A4A3A4"/>
          </p15:clr>
        </p15:guide>
        <p15:guide id="5" pos="249"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 Brodie" initials="SB" lastIdx="1" clrIdx="0"/>
  <p:cmAuthor id="1" name="Parkhouse, Caroline" initials="P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2583"/>
    <a:srgbClr val="FF39CA"/>
    <a:srgbClr val="2895D5"/>
    <a:srgbClr val="E67600"/>
    <a:srgbClr val="FD9F13"/>
    <a:srgbClr val="FFFFFF"/>
    <a:srgbClr val="BFBFBF"/>
    <a:srgbClr val="D5D5D5"/>
    <a:srgbClr val="737373"/>
    <a:srgbClr val="73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0E438-D9A1-83CF-F135-B6730A56F5CC}" v="83" dt="2020-09-04T09:03:36.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84767" autoAdjust="0"/>
  </p:normalViewPr>
  <p:slideViewPr>
    <p:cSldViewPr snapToGrid="0" showGuides="1">
      <p:cViewPr varScale="1">
        <p:scale>
          <a:sx n="124" d="100"/>
          <a:sy n="124" d="100"/>
        </p:scale>
        <p:origin x="1044" y="102"/>
      </p:cViewPr>
      <p:guideLst>
        <p:guide orient="horz" pos="1620"/>
        <p:guide orient="horz" pos="214"/>
        <p:guide pos="249"/>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78" d="100"/>
          <a:sy n="178" d="100"/>
        </p:scale>
        <p:origin x="2696" y="-208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35D837F-5992-44B3-A40C-CEA10232EAC8}" type="datetimeFigureOut">
              <a:rPr lang="en-GB" smtClean="0"/>
              <a:t>07/09/2020</a:t>
            </a:fld>
            <a:endParaRPr lang="en-GB"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3D41F044-CAF0-433D-8D5A-E9F04E0AA5FB}" type="slidenum">
              <a:rPr lang="en-GB" smtClean="0"/>
              <a:t>‹#›</a:t>
            </a:fld>
            <a:endParaRPr lang="en-GB" dirty="0"/>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9138" y="334070"/>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3646438"/>
            <a:ext cx="5619750" cy="5256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14390918-D121-E64F-A459-C3E5964A4A6D}" type="slidenum">
              <a:rPr lang="en-US" smtClean="0"/>
              <a:pPr/>
              <a:t>‹#›</a:t>
            </a:fld>
            <a:endParaRPr lang="en-US" dirty="0"/>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US" i="1" dirty="0"/>
              <a:t>Welcome</a:t>
            </a:r>
          </a:p>
          <a:p>
            <a:endParaRPr lang="en-US" i="1" dirty="0"/>
          </a:p>
          <a:p>
            <a:endParaRPr lang="en-US" b="1" i="0" dirty="0"/>
          </a:p>
          <a:p>
            <a:r>
              <a:rPr lang="en-US" b="1" i="0" dirty="0">
                <a:solidFill>
                  <a:srgbClr val="FF0000"/>
                </a:solidFill>
              </a:rPr>
              <a:t>NOTE TO PRESENTER: </a:t>
            </a:r>
            <a:br>
              <a:rPr lang="en-US" i="1" dirty="0">
                <a:solidFill>
                  <a:srgbClr val="FF0000"/>
                </a:solidFill>
              </a:rPr>
            </a:br>
            <a:r>
              <a:rPr lang="en-US" i="1" dirty="0">
                <a:solidFill>
                  <a:srgbClr val="FF0000"/>
                </a:solidFill>
              </a:rPr>
              <a:t>A number of the slides in this presentation incorporate video clips that showcase Iridesse applications. </a:t>
            </a:r>
          </a:p>
          <a:p>
            <a:r>
              <a:rPr lang="en-US" i="1" dirty="0">
                <a:solidFill>
                  <a:srgbClr val="FF0000"/>
                </a:solidFill>
              </a:rPr>
              <a:t>Please run the slides in presentation mode to</a:t>
            </a:r>
            <a:r>
              <a:rPr lang="en-US" i="1" baseline="0" dirty="0">
                <a:solidFill>
                  <a:srgbClr val="FF0000"/>
                </a:solidFill>
              </a:rPr>
              <a:t> activate the videos.</a:t>
            </a:r>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14390918-D121-E64F-A459-C3E5964A4A6D}" type="slidenum">
              <a:rPr lang="en-US" smtClean="0"/>
              <a:pPr/>
              <a:t>1</a:t>
            </a:fld>
            <a:endParaRPr lang="en-US" dirty="0"/>
          </a:p>
        </p:txBody>
      </p:sp>
    </p:spTree>
    <p:extLst>
      <p:ext uri="{BB962C8B-B14F-4D97-AF65-F5344CB8AC3E}">
        <p14:creationId xmlns:p14="http://schemas.microsoft.com/office/powerpoint/2010/main" val="57284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The secret to the Iridesse</a:t>
            </a:r>
            <a:r>
              <a:rPr lang="en-US" baseline="0" dirty="0"/>
              <a:t> “wow” is </a:t>
            </a:r>
            <a:r>
              <a:rPr lang="en-US" baseline="0" dirty="0" err="1"/>
              <a:t>Colour</a:t>
            </a:r>
            <a:r>
              <a:rPr lang="en-US" baseline="0" dirty="0"/>
              <a:t> FLX Technology. </a:t>
            </a:r>
          </a:p>
          <a:p>
            <a:pPr marL="0" marR="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t>This unique capability gives you </a:t>
            </a:r>
            <a:r>
              <a:rPr lang="en-US" dirty="0"/>
              <a:t>two inline specialty dry ink stations, providing the option for specialty underlays and overlays. This ability to mix metallic Silver and Gold with CMYK tints creates brilliant iridescent metallic palettes, and stunning results.</a:t>
            </a:r>
            <a:r>
              <a:rPr lang="en-US" baseline="0" dirty="0"/>
              <a:t> Add in Clear spot enhancements in the same, highly productive single pass, and you’re able to boost your value even further.</a:t>
            </a:r>
          </a:p>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Colour</a:t>
            </a:r>
            <a:r>
              <a:rPr lang="en-US" dirty="0"/>
              <a:t> FLX Technology single-pass printing is a big deal because it’s such a time-saver. On the Xerox </a:t>
            </a:r>
            <a:r>
              <a:rPr lang="en-US" dirty="0" err="1"/>
              <a:t>Colour</a:t>
            </a:r>
            <a:r>
              <a:rPr lang="en-US" dirty="0"/>
              <a:t> 800i/1000i Presses, printing a 6-</a:t>
            </a:r>
            <a:r>
              <a:rPr lang="en-US" dirty="0" err="1"/>
              <a:t>colour</a:t>
            </a:r>
            <a:r>
              <a:rPr lang="en-US" dirty="0"/>
              <a:t> effect requires multiple passes of prints through the press to create special effects with more than one metallic ink. This means that operators need to collect printed stacks and re-load them into input trays and then re-initiate the job a second time. Also, the 800i/1000i Presses enable just one Specialty Dry Ink to be loaded at a time, whereas the Iridesse Press now enables two Specialty Dry Inks to be used inline. These advancements provide for a vast number of application design options and exciting possibilities to expand your product offerings.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Our 6-</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inline architecture also eliminates the registration problems that can arise with multiple passes and dramatically increases the effective speed of the press for metallic jobs. In addition, our HD EA Dry Inks need zero drying time, which is </a:t>
            </a:r>
            <a:r>
              <a:rPr lang="en-US" dirty="0"/>
              <a:t>an incredibly productive contrast to what you may be used to with offset inks or offline processes. You can go directly from print to finishing!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r>
              <a:rPr lang="en-US" dirty="0"/>
              <a:t>A big part of </a:t>
            </a:r>
            <a:r>
              <a:rPr lang="en-US" dirty="0" err="1"/>
              <a:t>Colour</a:t>
            </a:r>
            <a:r>
              <a:rPr lang="en-US" baseline="0" dirty="0"/>
              <a:t> FLX Technology is its </a:t>
            </a:r>
            <a:r>
              <a:rPr lang="en-US" dirty="0"/>
              <a:t>EZ Swap capability, which </a:t>
            </a:r>
            <a:r>
              <a:rPr lang="en-US" sz="900" kern="1200" dirty="0">
                <a:solidFill>
                  <a:schemeClr val="tx1"/>
                </a:solidFill>
                <a:effectLst/>
                <a:latin typeface="+mn-lt"/>
                <a:ea typeface="+mn-ea"/>
                <a:cs typeface="+mn-cs"/>
              </a:rPr>
              <a:t>enables fast, efficient Specialty HD EA Dry Ink changeovers so you can vary and execute more high-value print embellishments more easily – with no maintenance or cleanup.</a:t>
            </a:r>
          </a:p>
          <a:p>
            <a:endParaRPr lang="en-US" dirty="0"/>
          </a:p>
        </p:txBody>
      </p:sp>
      <p:sp>
        <p:nvSpPr>
          <p:cNvPr id="4" name="Slide Number Placeholder 3"/>
          <p:cNvSpPr>
            <a:spLocks noGrp="1"/>
          </p:cNvSpPr>
          <p:nvPr>
            <p:ph type="sldNum" sz="quarter" idx="10"/>
          </p:nvPr>
        </p:nvSpPr>
        <p:spPr/>
        <p:txBody>
          <a:bodyPr/>
          <a:lstStyle/>
          <a:p>
            <a:fld id="{14390918-D121-E64F-A459-C3E5964A4A6D}" type="slidenum">
              <a:rPr lang="en-US" smtClean="0"/>
              <a:pPr/>
              <a:t>2</a:t>
            </a:fld>
            <a:endParaRPr lang="en-US" dirty="0"/>
          </a:p>
        </p:txBody>
      </p:sp>
    </p:spTree>
    <p:extLst>
      <p:ext uri="{BB962C8B-B14F-4D97-AF65-F5344CB8AC3E}">
        <p14:creationId xmlns:p14="http://schemas.microsoft.com/office/powerpoint/2010/main" val="142349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effectLst/>
                <a:latin typeface="+mn-lt"/>
                <a:ea typeface="+mn-ea"/>
                <a:cs typeface="+mn-cs"/>
              </a:rPr>
              <a:t>Here’s an overview of some of the top technologies that help you take on these new “wow” opportunities with confidence. We’ll be talking about each of these press technologies in more detail in the next few minutes.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Take the work out of the “wow”</a:t>
            </a:r>
            <a:r>
              <a:rPr lang="en-US" sz="800" kern="1200" dirty="0">
                <a:solidFill>
                  <a:schemeClr val="tx1"/>
                </a:solidFill>
                <a:effectLst/>
                <a:latin typeface="+mn-lt"/>
                <a:ea typeface="+mn-ea"/>
                <a:cs typeface="+mn-cs"/>
              </a:rPr>
              <a:t>—Job submission is flexible and fast with a variety of tools from standard PC and Mac® print drivers to faster and more automated methods like Web submission and custom Hot Folders that reside directly on users’ desktops. Optional Xerox FreeFlow Core workflow software can further accelerate your productivity.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p>
            <a:r>
              <a:rPr lang="en-US" sz="800" b="1" kern="1200" dirty="0">
                <a:solidFill>
                  <a:schemeClr val="tx1"/>
                </a:solidFill>
                <a:effectLst/>
                <a:latin typeface="+mn-lt"/>
                <a:ea typeface="+mn-ea"/>
                <a:cs typeface="+mn-cs"/>
              </a:rPr>
              <a:t>Get to quality </a:t>
            </a:r>
            <a:r>
              <a:rPr lang="en-US" sz="800" b="1" kern="1200" dirty="0" err="1">
                <a:solidFill>
                  <a:schemeClr val="tx1"/>
                </a:solidFill>
                <a:effectLst/>
                <a:latin typeface="+mn-lt"/>
                <a:ea typeface="+mn-ea"/>
                <a:cs typeface="+mn-cs"/>
              </a:rPr>
              <a:t>colour</a:t>
            </a:r>
            <a:r>
              <a:rPr lang="en-US" sz="800" b="1" kern="1200" dirty="0">
                <a:solidFill>
                  <a:schemeClr val="tx1"/>
                </a:solidFill>
                <a:effectLst/>
                <a:latin typeface="+mn-lt"/>
                <a:ea typeface="+mn-ea"/>
                <a:cs typeface="+mn-cs"/>
              </a:rPr>
              <a:t>, fast:</a:t>
            </a:r>
          </a:p>
          <a:p>
            <a:r>
              <a:rPr lang="en-US" sz="800" b="1" kern="1200" dirty="0">
                <a:solidFill>
                  <a:schemeClr val="tx1"/>
                </a:solidFill>
                <a:effectLst/>
                <a:latin typeface="+mn-lt"/>
                <a:ea typeface="+mn-ea"/>
                <a:cs typeface="+mn-cs"/>
              </a:rPr>
              <a:t>Full Width Array (FWA)</a:t>
            </a:r>
            <a:r>
              <a:rPr lang="en-US" sz="800" kern="1200" dirty="0">
                <a:solidFill>
                  <a:schemeClr val="tx1"/>
                </a:solidFill>
                <a:effectLst/>
                <a:latin typeface="+mn-lt"/>
                <a:ea typeface="+mn-ea"/>
                <a:cs typeface="+mn-cs"/>
              </a:rPr>
              <a:t>—This inline scanning device is </a:t>
            </a:r>
            <a:r>
              <a:rPr lang="en-US" sz="800" b="1" i="1" kern="1200" dirty="0">
                <a:solidFill>
                  <a:schemeClr val="tx1"/>
                </a:solidFill>
                <a:effectLst/>
                <a:latin typeface="+mn-lt"/>
                <a:ea typeface="+mn-ea"/>
                <a:cs typeface="+mn-cs"/>
              </a:rPr>
              <a:t>unique to Xerox </a:t>
            </a:r>
            <a:r>
              <a:rPr lang="en-US" sz="800" kern="1200" dirty="0">
                <a:solidFill>
                  <a:schemeClr val="tx1"/>
                </a:solidFill>
                <a:effectLst/>
                <a:latin typeface="+mn-lt"/>
                <a:ea typeface="+mn-ea"/>
                <a:cs typeface="+mn-cs"/>
              </a:rPr>
              <a:t>and performs several important functions that maintain quality control for production printing: </a:t>
            </a:r>
          </a:p>
          <a:p>
            <a:pPr marL="171450" indent="-171450">
              <a:buFont typeface="Arial" panose="020B0604020202020204" pitchFamily="34" charset="0"/>
              <a:buChar char="•"/>
            </a:pPr>
            <a:r>
              <a:rPr lang="en-US" sz="800" kern="1200" dirty="0">
                <a:solidFill>
                  <a:schemeClr val="tx1"/>
                </a:solidFill>
                <a:effectLst/>
                <a:latin typeface="+mn-lt"/>
                <a:ea typeface="+mn-ea"/>
                <a:cs typeface="+mn-cs"/>
              </a:rPr>
              <a:t>Automatic target reads for print server calibration and destination profiling and then sends that data over to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management software.  </a:t>
            </a:r>
          </a:p>
          <a:p>
            <a:pPr marL="171450" indent="-171450">
              <a:buFont typeface="Arial" panose="020B0604020202020204" pitchFamily="34" charset="0"/>
              <a:buChar char="•"/>
            </a:pPr>
            <a:r>
              <a:rPr lang="en-US" sz="800" kern="1200" dirty="0">
                <a:solidFill>
                  <a:schemeClr val="tx1"/>
                </a:solidFill>
                <a:effectLst/>
                <a:latin typeface="+mn-lt"/>
                <a:ea typeface="+mn-ea"/>
                <a:cs typeface="+mn-cs"/>
              </a:rPr>
              <a:t>The FWA also baselines the press by maintaining uniformity in toner density across the page from the inboard side to the outboard side of the paper, as well as up and down the page from the lead edge to the trail edge. </a:t>
            </a:r>
          </a:p>
          <a:p>
            <a:pPr marL="171450" indent="-171450">
              <a:buFont typeface="Arial" panose="020B0604020202020204" pitchFamily="34" charset="0"/>
              <a:buChar char="•"/>
            </a:pPr>
            <a:r>
              <a:rPr lang="en-US" sz="800" kern="1200" dirty="0">
                <a:solidFill>
                  <a:schemeClr val="tx1"/>
                </a:solidFill>
                <a:effectLst/>
                <a:latin typeface="+mn-lt"/>
                <a:ea typeface="+mn-ea"/>
                <a:cs typeface="+mn-cs"/>
              </a:rPr>
              <a:t>This tool automatically adjusts the image alignment on the paper (X/Y position, perpendicularity, skew, magnification) and performs an image transfer adjustment that corrects for uneven toner coverage and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shift—issues that can occur on heavyweight stocks or textured and specialty stocks. </a:t>
            </a:r>
          </a:p>
          <a:p>
            <a:pPr marL="171450" indent="-171450">
              <a:buFont typeface="Arial" panose="020B0604020202020204" pitchFamily="34" charset="0"/>
              <a:buChar char="•"/>
            </a:pPr>
            <a:r>
              <a:rPr lang="en-US" sz="800" kern="1200" dirty="0">
                <a:solidFill>
                  <a:schemeClr val="tx1"/>
                </a:solidFill>
                <a:effectLst/>
                <a:latin typeface="+mn-lt"/>
                <a:ea typeface="+mn-ea"/>
                <a:cs typeface="+mn-cs"/>
              </a:rPr>
              <a:t>This tool also corrects for mottle (uneven toner coverage) and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shift, which can occur on heavyweight stocks. Once initiated, the tool automatically creates and saves an adjustment to the Bias Transfer Roll, which is the xerographic component that transfers the image from the belt to the paper. The tool eliminates the need for operators to interpret printed targets and manually enter adjustment values. </a:t>
            </a:r>
          </a:p>
          <a:p>
            <a:br>
              <a:rPr lang="en-US" sz="800" kern="1200" dirty="0">
                <a:solidFill>
                  <a:schemeClr val="tx1"/>
                </a:solidFill>
                <a:effectLst/>
                <a:latin typeface="+mn-lt"/>
                <a:ea typeface="+mn-ea"/>
                <a:cs typeface="+mn-cs"/>
              </a:rPr>
            </a:br>
            <a:r>
              <a:rPr lang="en-US" sz="800" b="1" kern="1200" dirty="0">
                <a:solidFill>
                  <a:schemeClr val="tx1"/>
                </a:solidFill>
                <a:effectLst/>
                <a:latin typeface="+mn-lt"/>
                <a:ea typeface="+mn-ea"/>
                <a:cs typeface="+mn-cs"/>
              </a:rPr>
              <a:t>Automated </a:t>
            </a:r>
            <a:r>
              <a:rPr lang="en-US" sz="800" b="1" kern="1200" dirty="0" err="1">
                <a:solidFill>
                  <a:schemeClr val="tx1"/>
                </a:solidFill>
                <a:effectLst/>
                <a:latin typeface="+mn-lt"/>
                <a:ea typeface="+mn-ea"/>
                <a:cs typeface="+mn-cs"/>
              </a:rPr>
              <a:t>Colour</a:t>
            </a:r>
            <a:r>
              <a:rPr lang="en-US" sz="800" b="1" kern="1200" dirty="0">
                <a:solidFill>
                  <a:schemeClr val="tx1"/>
                </a:solidFill>
                <a:effectLst/>
                <a:latin typeface="+mn-lt"/>
                <a:ea typeface="+mn-ea"/>
                <a:cs typeface="+mn-cs"/>
              </a:rPr>
              <a:t> Quality Suite (ACQS)</a:t>
            </a:r>
            <a:r>
              <a:rPr lang="en-US" sz="800" kern="1200" dirty="0">
                <a:solidFill>
                  <a:schemeClr val="tx1"/>
                </a:solidFill>
                <a:effectLst/>
                <a:latin typeface="+mn-lt"/>
                <a:ea typeface="+mn-ea"/>
                <a:cs typeface="+mn-cs"/>
              </a:rPr>
              <a:t>—ACQS is advanced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management software that transfers the complex decisions about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maintenance from operators to an automated system and eliminates the time and error associated with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management. Once initiated by an operator, ACQS automates the printing and measuring of calibration charts and then calculates and makes precise adjustments to </a:t>
            </a:r>
            <a:r>
              <a:rPr lang="en-US" sz="800" kern="1200" dirty="0" err="1">
                <a:solidFill>
                  <a:schemeClr val="tx1"/>
                </a:solidFill>
                <a:effectLst/>
                <a:latin typeface="+mn-lt"/>
                <a:ea typeface="+mn-ea"/>
                <a:cs typeface="+mn-cs"/>
              </a:rPr>
              <a:t>colour</a:t>
            </a:r>
            <a:r>
              <a:rPr lang="en-US" sz="800" kern="1200" dirty="0">
                <a:solidFill>
                  <a:schemeClr val="tx1"/>
                </a:solidFill>
                <a:effectLst/>
                <a:latin typeface="+mn-lt"/>
                <a:ea typeface="+mn-ea"/>
                <a:cs typeface="+mn-cs"/>
              </a:rPr>
              <a:t> tables based on the results.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p>
            <a:r>
              <a:rPr lang="en-US" sz="800" b="1" kern="1200" dirty="0">
                <a:solidFill>
                  <a:schemeClr val="tx1"/>
                </a:solidFill>
                <a:effectLst/>
                <a:latin typeface="+mn-lt"/>
                <a:ea typeface="+mn-ea"/>
                <a:cs typeface="+mn-cs"/>
              </a:rPr>
              <a:t>Produce complex jobs, even with tight deadlines:</a:t>
            </a:r>
          </a:p>
          <a:p>
            <a:r>
              <a:rPr lang="en-US" sz="800" b="1" kern="1200" dirty="0">
                <a:solidFill>
                  <a:schemeClr val="tx1"/>
                </a:solidFill>
                <a:effectLst/>
                <a:latin typeface="+mn-lt"/>
                <a:ea typeface="+mn-ea"/>
                <a:cs typeface="+mn-cs"/>
              </a:rPr>
              <a:t>Mixed Media Xceleration (MMX)—</a:t>
            </a:r>
            <a:r>
              <a:rPr lang="en-US" sz="800" kern="1200" dirty="0">
                <a:solidFill>
                  <a:schemeClr val="tx1"/>
                </a:solidFill>
                <a:effectLst/>
                <a:latin typeface="+mn-lt"/>
                <a:ea typeface="+mn-ea"/>
                <a:cs typeface="+mn-cs"/>
              </a:rPr>
              <a:t>MMX includes advanced tray switching and fuser technology with the ability to set mixed media production to </a:t>
            </a:r>
            <a:r>
              <a:rPr lang="en-US" sz="800" kern="1200" dirty="0" err="1">
                <a:solidFill>
                  <a:schemeClr val="tx1"/>
                </a:solidFill>
                <a:effectLst/>
                <a:latin typeface="+mn-lt"/>
                <a:ea typeface="+mn-ea"/>
                <a:cs typeface="+mn-cs"/>
              </a:rPr>
              <a:t>Optimise</a:t>
            </a:r>
            <a:r>
              <a:rPr lang="en-US" sz="800" kern="1200" dirty="0">
                <a:solidFill>
                  <a:schemeClr val="tx1"/>
                </a:solidFill>
                <a:effectLst/>
                <a:latin typeface="+mn-lt"/>
                <a:ea typeface="+mn-ea"/>
                <a:cs typeface="+mn-cs"/>
              </a:rPr>
              <a:t> for Speed. When a single job contains different types and weights of media, this setting </a:t>
            </a:r>
            <a:r>
              <a:rPr lang="en-US" sz="800" kern="1200" dirty="0" err="1">
                <a:solidFill>
                  <a:schemeClr val="tx1"/>
                </a:solidFill>
                <a:effectLst/>
                <a:latin typeface="+mn-lt"/>
                <a:ea typeface="+mn-ea"/>
                <a:cs typeface="+mn-cs"/>
              </a:rPr>
              <a:t>minimises</a:t>
            </a:r>
            <a:r>
              <a:rPr lang="en-US" sz="800" kern="1200" dirty="0">
                <a:solidFill>
                  <a:schemeClr val="tx1"/>
                </a:solidFill>
                <a:effectLst/>
                <a:latin typeface="+mn-lt"/>
                <a:ea typeface="+mn-ea"/>
                <a:cs typeface="+mn-cs"/>
              </a:rPr>
              <a:t> the loss of speed due to extra paper handling and fusing adjustments. This feature is a competitive differentiator because, on other presses, speeds drop dramatically when printing mixed media.</a:t>
            </a:r>
          </a:p>
          <a:p>
            <a:endParaRPr lang="en-US" sz="8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Stock Library Manager</a:t>
            </a:r>
            <a:r>
              <a:rPr lang="en-US" sz="800" kern="1200" dirty="0">
                <a:solidFill>
                  <a:schemeClr val="tx1"/>
                </a:solidFill>
                <a:effectLst/>
                <a:latin typeface="+mn-lt"/>
                <a:ea typeface="+mn-ea"/>
                <a:cs typeface="+mn-cs"/>
              </a:rPr>
              <a:t>—This versatile tool provides for fast media management in a busy production environment by enabling operators to store a large listing of stock settings and retrieve them with a single click to assign to a press tray.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Give your jobs a brilliant finish</a:t>
            </a:r>
            <a:r>
              <a:rPr lang="en-US" sz="800" kern="1200" dirty="0">
                <a:solidFill>
                  <a:schemeClr val="tx1"/>
                </a:solidFill>
                <a:effectLst/>
                <a:latin typeface="+mn-lt"/>
                <a:ea typeface="+mn-ea"/>
                <a:cs typeface="+mn-cs"/>
              </a:rPr>
              <a:t>—As you would expect from Xerox, the Iridesse Production Press is compatible with a wide range of Xerox- and third-party finishing devices, letting you accelerate production further.</a:t>
            </a:r>
          </a:p>
          <a:p>
            <a:endParaRPr lang="en-US" sz="800" b="0" dirty="0">
              <a:solidFill>
                <a:srgbClr val="9B2583"/>
              </a:solidFill>
            </a:endParaRPr>
          </a:p>
        </p:txBody>
      </p:sp>
      <p:sp>
        <p:nvSpPr>
          <p:cNvPr id="4" name="Slide Number Placeholder 3"/>
          <p:cNvSpPr>
            <a:spLocks noGrp="1"/>
          </p:cNvSpPr>
          <p:nvPr>
            <p:ph type="sldNum" sz="quarter" idx="10"/>
          </p:nvPr>
        </p:nvSpPr>
        <p:spPr/>
        <p:txBody>
          <a:bodyPr/>
          <a:lstStyle/>
          <a:p>
            <a:fld id="{14390918-D121-E64F-A459-C3E5964A4A6D}" type="slidenum">
              <a:rPr lang="en-US" smtClean="0"/>
              <a:pPr/>
              <a:t>3</a:t>
            </a:fld>
            <a:endParaRPr lang="en-US" dirty="0"/>
          </a:p>
        </p:txBody>
      </p:sp>
    </p:spTree>
    <p:extLst>
      <p:ext uri="{BB962C8B-B14F-4D97-AF65-F5344CB8AC3E}">
        <p14:creationId xmlns:p14="http://schemas.microsoft.com/office/powerpoint/2010/main" val="43743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US" dirty="0"/>
              <a:t>I’ve mentioned underlays</a:t>
            </a:r>
            <a:r>
              <a:rPr lang="en-US" baseline="0" dirty="0"/>
              <a:t> and overlays a few times since we started talking. </a:t>
            </a:r>
            <a:r>
              <a:rPr lang="en-US" dirty="0"/>
              <a:t>Let’s look</a:t>
            </a:r>
            <a:r>
              <a:rPr lang="en-US" baseline="0" dirty="0"/>
              <a:t> at how </a:t>
            </a:r>
            <a:r>
              <a:rPr lang="en-US" baseline="0" dirty="0" err="1"/>
              <a:t>colour</a:t>
            </a:r>
            <a:r>
              <a:rPr lang="en-US" baseline="0" dirty="0"/>
              <a:t> layering works with Iridesse using a detail from the postcard job I showed you a few minutes ago.</a:t>
            </a:r>
          </a:p>
          <a:p>
            <a:endParaRPr lang="en-US" baseline="0" dirty="0"/>
          </a:p>
          <a:p>
            <a:r>
              <a:rPr lang="en-US" baseline="0" dirty="0"/>
              <a:t>If you were to take this source file apart, you would see layers built just like this. Silver was applied first in specific areas to create a metallic underlay for CMYK gradients and spot tints on both sides of the postcard. </a:t>
            </a:r>
          </a:p>
          <a:p>
            <a:endParaRPr lang="en-US"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t>Multiplying the CMYK layer over the Silver is what gives you the shimmery metallic </a:t>
            </a:r>
            <a:r>
              <a:rPr lang="en-US" baseline="0" dirty="0" err="1"/>
              <a:t>colours</a:t>
            </a:r>
            <a:r>
              <a:rPr lang="en-US" baseline="0" dirty="0"/>
              <a:t>, whether they are spot tints or smoothly blended gradients. You can see from this diagram that our designer specifically chose to make some areas metallic and some straight four </a:t>
            </a:r>
            <a:r>
              <a:rPr lang="en-US" baseline="0" dirty="0" err="1"/>
              <a:t>colour</a:t>
            </a:r>
            <a:r>
              <a:rPr lang="en-US" baseline="0" dirty="0"/>
              <a:t>, which lets the iridescent </a:t>
            </a:r>
            <a:r>
              <a:rPr lang="en-US" baseline="0" dirty="0" err="1"/>
              <a:t>colours</a:t>
            </a:r>
            <a:r>
              <a:rPr lang="en-US" baseline="0" dirty="0"/>
              <a:t> stand out even more. </a:t>
            </a:r>
          </a:p>
          <a:p>
            <a:endParaRPr lang="en-US"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baseline="0" dirty="0"/>
              <a:t>Finally, an overlay – or top layer – of specific Clear elements puts the finishing touches on the “wow.”</a:t>
            </a:r>
          </a:p>
          <a:p>
            <a:pPr marL="0" marR="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Remember – all this is processed and printed inline at the full rated speed</a:t>
            </a:r>
            <a:r>
              <a:rPr lang="en-US" dirty="0"/>
              <a:t> of </a:t>
            </a:r>
            <a:r>
              <a:rPr lang="en-US" baseline="0" dirty="0"/>
              <a:t>the press! </a:t>
            </a:r>
            <a:endParaRPr lang="en-US" dirty="0"/>
          </a:p>
        </p:txBody>
      </p:sp>
      <p:sp>
        <p:nvSpPr>
          <p:cNvPr id="4" name="Slide Number Placeholder 3"/>
          <p:cNvSpPr>
            <a:spLocks noGrp="1"/>
          </p:cNvSpPr>
          <p:nvPr>
            <p:ph type="sldNum" sz="quarter" idx="10"/>
          </p:nvPr>
        </p:nvSpPr>
        <p:spPr/>
        <p:txBody>
          <a:bodyPr/>
          <a:lstStyle/>
          <a:p>
            <a:fld id="{14390918-D121-E64F-A459-C3E5964A4A6D}" type="slidenum">
              <a:rPr lang="en-US" smtClean="0"/>
              <a:pPr/>
              <a:t>4</a:t>
            </a:fld>
            <a:endParaRPr lang="en-US" dirty="0"/>
          </a:p>
        </p:txBody>
      </p:sp>
    </p:spTree>
    <p:extLst>
      <p:ext uri="{BB962C8B-B14F-4D97-AF65-F5344CB8AC3E}">
        <p14:creationId xmlns:p14="http://schemas.microsoft.com/office/powerpoint/2010/main" val="167751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b="1" i="0" dirty="0">
                <a:solidFill>
                  <a:srgbClr val="FF0000"/>
                </a:solidFill>
              </a:rPr>
              <a:t>NOTE TO PRESENTER: </a:t>
            </a:r>
            <a:br>
              <a:rPr lang="en-US" i="1" dirty="0">
                <a:solidFill>
                  <a:srgbClr val="FF0000"/>
                </a:solidFill>
              </a:rPr>
            </a:br>
            <a:r>
              <a:rPr lang="en-US" i="1" dirty="0">
                <a:solidFill>
                  <a:srgbClr val="FF0000"/>
                </a:solidFill>
              </a:rPr>
              <a:t>This slide includes video with audio. Click to play the video when you’re ready.</a:t>
            </a:r>
            <a:endParaRPr lang="en-US" sz="900" kern="1200" dirty="0">
              <a:solidFill>
                <a:srgbClr val="FF0000"/>
              </a:solidFill>
              <a:effectLst/>
            </a:endParaRPr>
          </a:p>
          <a:p>
            <a:endParaRPr lang="en-US" dirty="0"/>
          </a:p>
          <a:p>
            <a:pPr marL="0" marR="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As I mentioned a few minutes ago, </a:t>
            </a:r>
            <a:r>
              <a:rPr lang="en-US" dirty="0"/>
              <a:t>EZ Swap is a part of </a:t>
            </a:r>
            <a:r>
              <a:rPr lang="en-US" dirty="0" err="1"/>
              <a:t>Colour</a:t>
            </a:r>
            <a:r>
              <a:rPr lang="en-US" baseline="0" dirty="0"/>
              <a:t> FLX Technology, </a:t>
            </a:r>
            <a:r>
              <a:rPr lang="en-US" dirty="0">
                <a:solidFill>
                  <a:schemeClr val="tx1"/>
                </a:solidFill>
              </a:rPr>
              <a:t>which </a:t>
            </a:r>
            <a:r>
              <a:rPr lang="en-US" sz="900" kern="1200" dirty="0">
                <a:solidFill>
                  <a:schemeClr val="tx1"/>
                </a:solidFill>
                <a:effectLst/>
                <a:latin typeface="+mn-lt"/>
                <a:ea typeface="+mn-ea"/>
                <a:cs typeface="+mn-cs"/>
              </a:rPr>
              <a:t>enables fast, efficient Specialty HD EA Dry Ink changeovers.</a:t>
            </a:r>
            <a:r>
              <a:rPr lang="en-US" sz="900" kern="1200" baseline="0" dirty="0">
                <a:solidFill>
                  <a:schemeClr val="tx1"/>
                </a:solidFill>
                <a:effectLst/>
                <a:latin typeface="+mn-lt"/>
                <a:ea typeface="+mn-ea"/>
                <a:cs typeface="+mn-cs"/>
              </a:rPr>
              <a:t> This lets you take full advantage of a wide array of CMYK+ capabilities.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baseline="0" dirty="0">
                <a:solidFill>
                  <a:schemeClr val="tx1"/>
                </a:solidFill>
                <a:effectLst/>
                <a:latin typeface="+mn-lt"/>
                <a:ea typeface="+mn-ea"/>
                <a:cs typeface="+mn-cs"/>
              </a:rPr>
              <a:t>You can run Silver or Gold in the underlay position, and Silver, Gold, or Clear in the overlay position. Changing a Specialty Dry Ink </a:t>
            </a:r>
            <a:r>
              <a:rPr lang="en-US" sz="900" kern="1200" dirty="0">
                <a:solidFill>
                  <a:schemeClr val="tx1"/>
                </a:solidFill>
                <a:effectLst/>
                <a:latin typeface="+mn-lt"/>
                <a:ea typeface="+mn-ea"/>
                <a:cs typeface="+mn-cs"/>
              </a:rPr>
              <a:t>takes about 15-20</a:t>
            </a:r>
            <a:r>
              <a:rPr lang="en-US" sz="900" b="1" kern="1200" dirty="0">
                <a:solidFill>
                  <a:srgbClr val="9B2583"/>
                </a:solidFill>
                <a:effectLst/>
                <a:latin typeface="+mn-lt"/>
                <a:ea typeface="+mn-ea"/>
                <a:cs typeface="+mn-cs"/>
              </a:rPr>
              <a:t> </a:t>
            </a:r>
            <a:r>
              <a:rPr lang="en-US" sz="900" kern="1200" dirty="0">
                <a:solidFill>
                  <a:schemeClr val="tx1"/>
                </a:solidFill>
                <a:effectLst/>
                <a:latin typeface="+mn-lt"/>
                <a:ea typeface="+mn-ea"/>
                <a:cs typeface="+mn-cs"/>
              </a:rPr>
              <a:t>minutes from stopping one job to starting the next – and that includes swapping out the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housings and the press automatically adjusting the image quality for the new ink.</a:t>
            </a:r>
            <a:r>
              <a:rPr lang="en-US" dirty="0">
                <a:effectLst/>
              </a:rPr>
              <a:t> </a:t>
            </a:r>
            <a:endParaRPr lang="en-US" sz="900"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kern="1200" baseline="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390918-D121-E64F-A459-C3E5964A4A6D}" type="slidenum">
              <a:rPr lang="en-US" smtClean="0"/>
              <a:pPr/>
              <a:t>5</a:t>
            </a:fld>
            <a:endParaRPr lang="en-US" dirty="0"/>
          </a:p>
        </p:txBody>
      </p:sp>
    </p:spTree>
    <p:extLst>
      <p:ext uri="{BB962C8B-B14F-4D97-AF65-F5344CB8AC3E}">
        <p14:creationId xmlns:p14="http://schemas.microsoft.com/office/powerpoint/2010/main" val="168204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a:spcAft>
                <a:spcPts val="600"/>
              </a:spcAft>
            </a:pPr>
            <a:r>
              <a:rPr lang="en-US" sz="900" kern="1200" dirty="0">
                <a:solidFill>
                  <a:schemeClr val="tx1"/>
                </a:solidFill>
                <a:effectLst/>
                <a:latin typeface="+mn-lt"/>
                <a:ea typeface="+mn-ea"/>
                <a:cs typeface="+mn-cs"/>
              </a:rPr>
              <a:t>The Iridesse Production Press has several built-in technologies and tools that help operators easily maintain the best image output that the press can deliver. Some of these tools are fully automatic and others are operator initiated. Together, they maintain optimum image quality for brilliant images and deliver outstanding productivity with maximum up-time and little or no operator intervention for IQ maintenance.</a:t>
            </a:r>
          </a:p>
          <a:p>
            <a:pPr>
              <a:spcAft>
                <a:spcPts val="600"/>
              </a:spcAft>
            </a:pP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600"/>
              </a:spcAft>
              <a:buClrTx/>
              <a:buSzTx/>
              <a:buFontTx/>
              <a:buNone/>
              <a:tabLst/>
              <a:defRPr/>
            </a:pPr>
            <a:r>
              <a:rPr lang="en-US" sz="900" kern="1200" dirty="0">
                <a:solidFill>
                  <a:schemeClr val="tx1"/>
                </a:solidFill>
                <a:effectLst/>
                <a:latin typeface="+mn-lt"/>
                <a:ea typeface="+mn-ea"/>
                <a:cs typeface="+mn-cs"/>
              </a:rPr>
              <a:t>As you may know, the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settings on any xerographic press naturally drift over time. This occurs because of normal use, changes in temperature and humidity, and paper conditions. When you calibrate the print server and create destination profiles for new stocks, you bring the press back to its original high-quality output and ensure that the output consistently matches industry-standard </a:t>
            </a:r>
            <a:r>
              <a:rPr lang="en-US" sz="900" kern="1200" dirty="0" err="1">
                <a:solidFill>
                  <a:schemeClr val="tx1"/>
                </a:solidFill>
                <a:effectLst/>
                <a:latin typeface="+mn-lt"/>
                <a:ea typeface="+mn-ea"/>
                <a:cs typeface="+mn-cs"/>
              </a:rPr>
              <a:t>colours</a:t>
            </a:r>
            <a:r>
              <a:rPr lang="en-US" sz="900" kern="120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600"/>
              </a:spcAft>
              <a:buClrTx/>
              <a:buSzTx/>
              <a:buFontTx/>
              <a:buNone/>
              <a:tabLst/>
              <a:defRPr/>
            </a:pP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ACQS is an advanced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management technology that transfers the complex decisions about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maintenance from operators to an automated system. ACQS automates the printing and measuring of calibration charts and then calculates and makes precise adjustments to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tables based on the results. Operators only need to start the procedure at the print server and then accept the results after the measurements, calculations and corrections are automatically performed. ACQS allows your customers to </a:t>
            </a:r>
            <a:r>
              <a:rPr lang="en-US" sz="900" kern="1200" dirty="0" err="1">
                <a:solidFill>
                  <a:schemeClr val="tx1"/>
                </a:solidFill>
                <a:effectLst/>
                <a:latin typeface="+mn-lt"/>
                <a:ea typeface="+mn-ea"/>
                <a:cs typeface="+mn-cs"/>
              </a:rPr>
              <a:t>minimise</a:t>
            </a:r>
            <a:r>
              <a:rPr lang="en-US" sz="900" kern="1200" dirty="0">
                <a:solidFill>
                  <a:schemeClr val="tx1"/>
                </a:solidFill>
                <a:effectLst/>
                <a:latin typeface="+mn-lt"/>
                <a:ea typeface="+mn-ea"/>
                <a:cs typeface="+mn-cs"/>
              </a:rPr>
              <a:t> the time and effort spent on manual tasks, while achieving accurate, consistent results and avoiding errors. </a:t>
            </a:r>
          </a:p>
          <a:p>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The Full Width Array (FWA) enhances the power of the ACQS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management software to improve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stability, accuracy and repeatability. Located right along the paper path, this </a:t>
            </a:r>
            <a:r>
              <a:rPr lang="en-US" sz="900" kern="1200" dirty="0" err="1">
                <a:solidFill>
                  <a:schemeClr val="tx1"/>
                </a:solidFill>
                <a:effectLst/>
                <a:latin typeface="+mn-lt"/>
                <a:ea typeface="+mn-ea"/>
                <a:cs typeface="+mn-cs"/>
              </a:rPr>
              <a:t>colour</a:t>
            </a:r>
            <a:r>
              <a:rPr lang="en-US" sz="900" kern="1200" dirty="0">
                <a:solidFill>
                  <a:schemeClr val="tx1"/>
                </a:solidFill>
                <a:effectLst/>
                <a:latin typeface="+mn-lt"/>
                <a:ea typeface="+mn-ea"/>
                <a:cs typeface="+mn-cs"/>
              </a:rPr>
              <a:t> measurement device consists of a series of RGB sensors that spans the entire width of the paper path. As LEDs illuminate test patterns or calibration prints moving along the paper path, a CCD Assembly reads the reflected light from the lamps and measures the red, green and blue light separately. The CCD converts the light into analog voltage signals and sends this data to the unit’s processor for analysis. </a:t>
            </a:r>
          </a:p>
          <a:p>
            <a:pPr marL="0" marR="0" lvl="0" indent="0" algn="l" defTabSz="685800" rtl="0" eaLnBrk="1" fontAlgn="auto" latinLnBrk="0" hangingPunct="1">
              <a:lnSpc>
                <a:spcPct val="100000"/>
              </a:lnSpc>
              <a:spcBef>
                <a:spcPts val="0"/>
              </a:spcBef>
              <a:spcAft>
                <a:spcPts val="600"/>
              </a:spcAft>
              <a:buClrTx/>
              <a:buSzTx/>
              <a:buFontTx/>
              <a:buNone/>
              <a:tabLst/>
              <a:defRPr/>
            </a:pPr>
            <a:endParaRPr lang="en-US" sz="900" dirty="0">
              <a:ea typeface="Xerox Sans" charset="0"/>
              <a:cs typeface="Xerox Sans" charset="0"/>
            </a:endParaRPr>
          </a:p>
          <a:p>
            <a:pPr>
              <a:spcAft>
                <a:spcPts val="600"/>
              </a:spcAft>
            </a:pPr>
            <a:r>
              <a:rPr lang="en-US" sz="900" dirty="0">
                <a:ea typeface="Xerox Sans" charset="0"/>
                <a:cs typeface="Xerox Sans" charset="0"/>
              </a:rPr>
              <a:t>Initiated from the EX-P 6 Print Server, ACQS with the Full Width Array semi-automates profiling for accurate </a:t>
            </a:r>
            <a:r>
              <a:rPr lang="en-US" sz="900" dirty="0" err="1">
                <a:ea typeface="Xerox Sans" charset="0"/>
                <a:cs typeface="Xerox Sans" charset="0"/>
              </a:rPr>
              <a:t>colour</a:t>
            </a:r>
            <a:r>
              <a:rPr lang="en-US" sz="900" dirty="0">
                <a:ea typeface="Xerox Sans" charset="0"/>
                <a:cs typeface="Xerox Sans" charset="0"/>
              </a:rPr>
              <a:t> and calibration for consistent </a:t>
            </a:r>
            <a:r>
              <a:rPr lang="en-US" sz="900" dirty="0" err="1">
                <a:ea typeface="Xerox Sans" charset="0"/>
                <a:cs typeface="Xerox Sans" charset="0"/>
              </a:rPr>
              <a:t>colour</a:t>
            </a:r>
            <a:r>
              <a:rPr lang="en-US" sz="900" dirty="0">
                <a:ea typeface="Xerox Sans" charset="0"/>
                <a:cs typeface="Xerox Sans" charset="0"/>
              </a:rPr>
              <a:t>. This reduces time and eliminates complex and skilled </a:t>
            </a:r>
            <a:r>
              <a:rPr lang="en-US" sz="900" dirty="0" err="1">
                <a:ea typeface="Xerox Sans" charset="0"/>
                <a:cs typeface="Xerox Sans" charset="0"/>
              </a:rPr>
              <a:t>colour</a:t>
            </a:r>
            <a:r>
              <a:rPr lang="en-US" sz="900" dirty="0">
                <a:ea typeface="Xerox Sans" charset="0"/>
                <a:cs typeface="Xerox Sans" charset="0"/>
              </a:rPr>
              <a:t> management tasks, meaning more time for production and less time trying to get great quality.</a:t>
            </a:r>
          </a:p>
          <a:p>
            <a:endParaRPr lang="en-US" dirty="0"/>
          </a:p>
        </p:txBody>
      </p:sp>
      <p:sp>
        <p:nvSpPr>
          <p:cNvPr id="4" name="Slide Number Placeholder 3"/>
          <p:cNvSpPr>
            <a:spLocks noGrp="1"/>
          </p:cNvSpPr>
          <p:nvPr>
            <p:ph type="sldNum" sz="quarter" idx="10"/>
          </p:nvPr>
        </p:nvSpPr>
        <p:spPr/>
        <p:txBody>
          <a:bodyPr/>
          <a:lstStyle/>
          <a:p>
            <a:fld id="{14390918-D121-E64F-A459-C3E5964A4A6D}" type="slidenum">
              <a:rPr lang="en-US" smtClean="0"/>
              <a:pPr/>
              <a:t>6</a:t>
            </a:fld>
            <a:endParaRPr lang="en-US" dirty="0"/>
          </a:p>
        </p:txBody>
      </p:sp>
    </p:spTree>
    <p:extLst>
      <p:ext uri="{BB962C8B-B14F-4D97-AF65-F5344CB8AC3E}">
        <p14:creationId xmlns:p14="http://schemas.microsoft.com/office/powerpoint/2010/main" val="148594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US" b="1" dirty="0">
                <a:solidFill>
                  <a:srgbClr val="FF0000"/>
                </a:solidFill>
              </a:rPr>
              <a:t>NOTE TO PRESENTER: </a:t>
            </a:r>
            <a:br>
              <a:rPr lang="en-US" i="1" dirty="0">
                <a:solidFill>
                  <a:srgbClr val="FF0000"/>
                </a:solidFill>
              </a:rPr>
            </a:br>
            <a:r>
              <a:rPr lang="en-US" i="1" dirty="0">
                <a:solidFill>
                  <a:srgbClr val="FF0000"/>
                </a:solidFill>
              </a:rPr>
              <a:t>Review from screen.</a:t>
            </a:r>
            <a:endParaRPr lang="en-US" b="1" dirty="0"/>
          </a:p>
          <a:p>
            <a:endParaRPr lang="en-US" dirty="0"/>
          </a:p>
        </p:txBody>
      </p:sp>
      <p:sp>
        <p:nvSpPr>
          <p:cNvPr id="4" name="Slide Number Placeholder 3"/>
          <p:cNvSpPr>
            <a:spLocks noGrp="1"/>
          </p:cNvSpPr>
          <p:nvPr>
            <p:ph type="sldNum" sz="quarter" idx="10"/>
          </p:nvPr>
        </p:nvSpPr>
        <p:spPr/>
        <p:txBody>
          <a:bodyPr/>
          <a:lstStyle/>
          <a:p>
            <a:fld id="{14390918-D121-E64F-A459-C3E5964A4A6D}" type="slidenum">
              <a:rPr lang="en-US" smtClean="0"/>
              <a:pPr/>
              <a:t>7</a:t>
            </a:fld>
            <a:endParaRPr lang="en-US" dirty="0"/>
          </a:p>
        </p:txBody>
      </p:sp>
    </p:spTree>
    <p:extLst>
      <p:ext uri="{BB962C8B-B14F-4D97-AF65-F5344CB8AC3E}">
        <p14:creationId xmlns:p14="http://schemas.microsoft.com/office/powerpoint/2010/main" val="402727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90918-D121-E64F-A459-C3E5964A4A6D}" type="slidenum">
              <a:rPr lang="en-US" smtClean="0"/>
              <a:pPr/>
              <a:t>8</a:t>
            </a:fld>
            <a:endParaRPr lang="en-US" dirty="0"/>
          </a:p>
        </p:txBody>
      </p:sp>
    </p:spTree>
    <p:extLst>
      <p:ext uri="{BB962C8B-B14F-4D97-AF65-F5344CB8AC3E}">
        <p14:creationId xmlns:p14="http://schemas.microsoft.com/office/powerpoint/2010/main" val="188719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Opt_2">
    <p:spTree>
      <p:nvGrpSpPr>
        <p:cNvPr id="1" name=""/>
        <p:cNvGrpSpPr/>
        <p:nvPr/>
      </p:nvGrpSpPr>
      <p:grpSpPr>
        <a:xfrm>
          <a:off x="0" y="0"/>
          <a:ext cx="0" cy="0"/>
          <a:chOff x="0" y="0"/>
          <a:chExt cx="0" cy="0"/>
        </a:xfrm>
      </p:grpSpPr>
      <p:sp>
        <p:nvSpPr>
          <p:cNvPr id="5" name="Text Placeholder 3"/>
          <p:cNvSpPr txBox="1">
            <a:spLocks/>
          </p:cNvSpPr>
          <p:nvPr userDrawn="1"/>
        </p:nvSpPr>
        <p:spPr>
          <a:xfrm>
            <a:off x="404341" y="339724"/>
            <a:ext cx="7139460" cy="3984625"/>
          </a:xfrm>
          <a:prstGeom prst="rect">
            <a:avLst/>
          </a:prstGeom>
          <a:solidFill>
            <a:schemeClr val="bg2"/>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9" name="Title 3"/>
          <p:cNvSpPr>
            <a:spLocks noGrp="1"/>
          </p:cNvSpPr>
          <p:nvPr>
            <p:ph type="title" hasCustomPrompt="1"/>
          </p:nvPr>
        </p:nvSpPr>
        <p:spPr>
          <a:xfrm>
            <a:off x="762000" y="1266825"/>
            <a:ext cx="5562600" cy="2087440"/>
          </a:xfrm>
          <a:prstGeom prst="rect">
            <a:avLst/>
          </a:prstGeom>
        </p:spPr>
        <p:txBody>
          <a:bodyPr lIns="0" tIns="0" rIns="0" bIns="0"/>
          <a:lstStyle>
            <a:lvl1pPr>
              <a:defRPr sz="27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06181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Right_and_Content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AC42D469-E62B-4FA3-BD66-DD39DFAA3840}"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8" name="Chart Placeholder 7"/>
          <p:cNvSpPr>
            <a:spLocks noGrp="1"/>
          </p:cNvSpPr>
          <p:nvPr>
            <p:ph type="chart" sz="quarter" idx="13"/>
          </p:nvPr>
        </p:nvSpPr>
        <p:spPr>
          <a:xfrm>
            <a:off x="4797459" y="1419225"/>
            <a:ext cx="3967162" cy="3097213"/>
          </a:xfrm>
          <a:prstGeom prst="rect">
            <a:avLst/>
          </a:prstGeom>
        </p:spPr>
        <p:txBody>
          <a:bodyPr lIns="0" tIns="0" rIns="0" bIns="0"/>
          <a:lstStyle>
            <a:lvl1pPr marL="0" indent="0">
              <a:buNone/>
              <a:defRPr/>
            </a:lvl1pPr>
          </a:lstStyle>
          <a:p>
            <a:r>
              <a:rPr lang="en-US" dirty="0"/>
              <a:t>Click icon to add chart</a:t>
            </a:r>
          </a:p>
        </p:txBody>
      </p:sp>
      <p:sp>
        <p:nvSpPr>
          <p:cNvPr id="9" name="Text Placeholder 10"/>
          <p:cNvSpPr>
            <a:spLocks noGrp="1"/>
          </p:cNvSpPr>
          <p:nvPr>
            <p:ph type="body" sz="quarter" idx="14"/>
          </p:nvPr>
        </p:nvSpPr>
        <p:spPr>
          <a:xfrm>
            <a:off x="390418" y="1419225"/>
            <a:ext cx="3965558" cy="3024732"/>
          </a:xfrm>
          <a:prstGeom prst="rect">
            <a:avLst/>
          </a:prstGeom>
        </p:spPr>
        <p:txBody>
          <a:bodyPr lIns="0" tIns="0" rIns="0" bIns="0"/>
          <a:lstStyle>
            <a:lvl1pPr marL="0" indent="0">
              <a:buNone/>
              <a:tabLst/>
              <a:defRPr>
                <a:solidFill>
                  <a:schemeClr val="accent1"/>
                </a:solidFill>
              </a:defRPr>
            </a:lvl1pPr>
            <a:lvl2pPr marL="176213" indent="-176213">
              <a:lnSpc>
                <a:spcPct val="95000"/>
              </a:lnSpc>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5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39C7FFA2-2019-4A39-A899-50C138D549C6}"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7" name="Content Placeholder 2"/>
          <p:cNvSpPr>
            <a:spLocks noGrp="1"/>
          </p:cNvSpPr>
          <p:nvPr>
            <p:ph sz="half" idx="1"/>
          </p:nvPr>
        </p:nvSpPr>
        <p:spPr>
          <a:xfrm>
            <a:off x="393192" y="1419225"/>
            <a:ext cx="2698484" cy="2807108"/>
          </a:xfrm>
          <a:prstGeom prst="rect">
            <a:avLst/>
          </a:prstGeom>
          <a:solidFill>
            <a:schemeClr val="bg2"/>
          </a:solidFill>
          <a:ln>
            <a:noFill/>
          </a:ln>
        </p:spPr>
        <p:txBody>
          <a:bodyPr lIns="182880" tIns="182880" rIns="0" bIns="0" anchor="t"/>
          <a:lstStyle>
            <a:lvl1pPr marL="16669" indent="0" algn="l">
              <a:lnSpc>
                <a:spcPct val="100000"/>
              </a:lnSpc>
              <a:spcBef>
                <a:spcPts val="975"/>
              </a:spcBef>
              <a:buNone/>
              <a:tabLst/>
              <a:defRPr sz="1400" b="1">
                <a:solidFill>
                  <a:schemeClr val="bg1"/>
                </a:solidFill>
              </a:defRPr>
            </a:lvl1pPr>
            <a:lvl2pPr marL="117475" indent="-101600" algn="l">
              <a:lnSpc>
                <a:spcPct val="100000"/>
              </a:lnSpc>
              <a:spcBef>
                <a:spcPts val="750"/>
              </a:spcBef>
              <a:buClrTx/>
              <a:buFont typeface="Arial" panose="020B0604020202020204" pitchFamily="34" charset="0"/>
              <a:buChar char="•"/>
              <a:tabLst/>
              <a:defRPr sz="1200" b="0">
                <a:solidFill>
                  <a:schemeClr val="bg1"/>
                </a:solidFill>
              </a:defRPr>
            </a:lvl2pPr>
            <a:lvl3pPr marL="188119" indent="-171450" algn="l">
              <a:lnSpc>
                <a:spcPct val="100000"/>
              </a:lnSpc>
              <a:buClrTx/>
              <a:buFont typeface="Arial" panose="020B0604020202020204" pitchFamily="34" charset="0"/>
              <a:buChar char="•"/>
              <a:tabLst/>
              <a:defRPr sz="1050" b="0">
                <a:solidFill>
                  <a:schemeClr val="bg1"/>
                </a:solidFill>
              </a:defRPr>
            </a:lvl3pPr>
            <a:lvl4pPr marL="280987" indent="-171450" algn="l">
              <a:lnSpc>
                <a:spcPct val="100000"/>
              </a:lnSpc>
              <a:buClrTx/>
              <a:buFont typeface="Arial" panose="020B0604020202020204" pitchFamily="34" charset="0"/>
              <a:buChar char="‒"/>
              <a:tabLst/>
              <a:defRPr sz="900" b="0">
                <a:solidFill>
                  <a:schemeClr val="bg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6085149" y="1419225"/>
            <a:ext cx="2698484" cy="2807108"/>
          </a:xfrm>
          <a:prstGeom prst="rect">
            <a:avLst/>
          </a:prstGeom>
          <a:solidFill>
            <a:schemeClr val="bg2"/>
          </a:solidFill>
          <a:ln>
            <a:noFill/>
          </a:ln>
        </p:spPr>
        <p:txBody>
          <a:bodyPr lIns="182880" tIns="182880" rIns="0" bIns="0" anchor="t"/>
          <a:lstStyle>
            <a:lvl1pPr marL="16669" indent="0" algn="l">
              <a:lnSpc>
                <a:spcPct val="100000"/>
              </a:lnSpc>
              <a:spcBef>
                <a:spcPts val="975"/>
              </a:spcBef>
              <a:buNone/>
              <a:tabLst/>
              <a:defRPr sz="1400" b="1">
                <a:solidFill>
                  <a:schemeClr val="bg1"/>
                </a:solidFill>
              </a:defRPr>
            </a:lvl1pPr>
            <a:lvl2pPr marL="117475" indent="-101600" algn="l">
              <a:lnSpc>
                <a:spcPct val="100000"/>
              </a:lnSpc>
              <a:spcBef>
                <a:spcPts val="750"/>
              </a:spcBef>
              <a:buClrTx/>
              <a:buFont typeface="Arial" panose="020B0604020202020204" pitchFamily="34" charset="0"/>
              <a:buChar char="•"/>
              <a:tabLst/>
              <a:defRPr sz="1200" b="0">
                <a:solidFill>
                  <a:schemeClr val="bg1"/>
                </a:solidFill>
              </a:defRPr>
            </a:lvl2pPr>
            <a:lvl3pPr marL="188119" indent="-171450" algn="l">
              <a:lnSpc>
                <a:spcPct val="100000"/>
              </a:lnSpc>
              <a:buClrTx/>
              <a:buFont typeface="Arial" panose="020B0604020202020204" pitchFamily="34" charset="0"/>
              <a:buChar char="•"/>
              <a:tabLst/>
              <a:defRPr sz="1050" b="0">
                <a:solidFill>
                  <a:schemeClr val="bg1"/>
                </a:solidFill>
              </a:defRPr>
            </a:lvl3pPr>
            <a:lvl4pPr marL="280987" indent="-171450" algn="l">
              <a:lnSpc>
                <a:spcPct val="100000"/>
              </a:lnSpc>
              <a:buClrTx/>
              <a:buFont typeface="Arial" panose="020B0604020202020204" pitchFamily="34" charset="0"/>
              <a:buChar char="‒"/>
              <a:tabLst/>
              <a:defRPr sz="900" b="0">
                <a:solidFill>
                  <a:schemeClr val="bg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half" idx="14"/>
          </p:nvPr>
        </p:nvSpPr>
        <p:spPr>
          <a:xfrm>
            <a:off x="3249922" y="1419225"/>
            <a:ext cx="2698484" cy="2807108"/>
          </a:xfrm>
          <a:prstGeom prst="rect">
            <a:avLst/>
          </a:prstGeom>
          <a:solidFill>
            <a:schemeClr val="bg2"/>
          </a:solidFill>
          <a:ln>
            <a:noFill/>
          </a:ln>
        </p:spPr>
        <p:txBody>
          <a:bodyPr lIns="182880" tIns="182880" rIns="0" bIns="0" anchor="t"/>
          <a:lstStyle>
            <a:lvl1pPr marL="16669" indent="0" algn="l">
              <a:lnSpc>
                <a:spcPct val="100000"/>
              </a:lnSpc>
              <a:spcBef>
                <a:spcPts val="975"/>
              </a:spcBef>
              <a:buNone/>
              <a:tabLst/>
              <a:defRPr sz="1400" b="1">
                <a:solidFill>
                  <a:schemeClr val="bg1"/>
                </a:solidFill>
              </a:defRPr>
            </a:lvl1pPr>
            <a:lvl2pPr marL="117475" indent="-101600" algn="l">
              <a:lnSpc>
                <a:spcPct val="100000"/>
              </a:lnSpc>
              <a:spcBef>
                <a:spcPts val="750"/>
              </a:spcBef>
              <a:buClrTx/>
              <a:buFont typeface="Arial" panose="020B0604020202020204" pitchFamily="34" charset="0"/>
              <a:buChar char="•"/>
              <a:tabLst/>
              <a:defRPr sz="1200" b="0">
                <a:solidFill>
                  <a:schemeClr val="bg1"/>
                </a:solidFill>
              </a:defRPr>
            </a:lvl2pPr>
            <a:lvl3pPr marL="188119" indent="-171450" algn="l">
              <a:lnSpc>
                <a:spcPct val="100000"/>
              </a:lnSpc>
              <a:buClrTx/>
              <a:buFont typeface="Arial" panose="020B0604020202020204" pitchFamily="34" charset="0"/>
              <a:buChar char="•"/>
              <a:tabLst/>
              <a:defRPr sz="1050" b="0">
                <a:solidFill>
                  <a:schemeClr val="bg1"/>
                </a:solidFill>
              </a:defRPr>
            </a:lvl3pPr>
            <a:lvl4pPr marL="280987" indent="-171450" algn="l">
              <a:lnSpc>
                <a:spcPct val="100000"/>
              </a:lnSpc>
              <a:buClrTx/>
              <a:buFont typeface="Arial" panose="020B0604020202020204" pitchFamily="34" charset="0"/>
              <a:buChar char="‒"/>
              <a:tabLst/>
              <a:defRPr sz="900" b="0">
                <a:solidFill>
                  <a:schemeClr val="bg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1397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12111628-6A41-414D-BC93-D4F0226B9F57}"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7" name="Content Placeholder 2"/>
          <p:cNvSpPr>
            <a:spLocks noGrp="1"/>
          </p:cNvSpPr>
          <p:nvPr>
            <p:ph sz="half" idx="1"/>
          </p:nvPr>
        </p:nvSpPr>
        <p:spPr>
          <a:xfrm>
            <a:off x="393192" y="1419225"/>
            <a:ext cx="5258928" cy="2807108"/>
          </a:xfrm>
          <a:prstGeom prst="rect">
            <a:avLst/>
          </a:prstGeom>
          <a:solidFill>
            <a:schemeClr val="bg2"/>
          </a:solidFill>
          <a:ln>
            <a:solidFill>
              <a:schemeClr val="bg2"/>
            </a:solidFill>
          </a:ln>
        </p:spPr>
        <p:txBody>
          <a:bodyPr lIns="182880" tIns="182880" rIns="0" bIns="0" anchor="t"/>
          <a:lstStyle>
            <a:lvl1pPr marL="16669" indent="0" algn="l">
              <a:lnSpc>
                <a:spcPct val="100000"/>
              </a:lnSpc>
              <a:spcBef>
                <a:spcPts val="975"/>
              </a:spcBef>
              <a:buNone/>
              <a:tabLst/>
              <a:defRPr sz="1800" b="1">
                <a:solidFill>
                  <a:schemeClr val="bg1"/>
                </a:solidFill>
              </a:defRPr>
            </a:lvl1pPr>
            <a:lvl2pPr marL="117475" indent="-101600" algn="l">
              <a:lnSpc>
                <a:spcPct val="100000"/>
              </a:lnSpc>
              <a:spcBef>
                <a:spcPts val="750"/>
              </a:spcBef>
              <a:buClrTx/>
              <a:buFont typeface="Arial" panose="020B0604020202020204" pitchFamily="34" charset="0"/>
              <a:buChar char="•"/>
              <a:tabLst/>
              <a:defRPr sz="1600" b="0">
                <a:solidFill>
                  <a:schemeClr val="bg1"/>
                </a:solidFill>
              </a:defRPr>
            </a:lvl2pPr>
            <a:lvl3pPr marL="188119" indent="-171450" algn="l">
              <a:lnSpc>
                <a:spcPct val="100000"/>
              </a:lnSpc>
              <a:buClrTx/>
              <a:buFont typeface="Arial" panose="020B0604020202020204" pitchFamily="34" charset="0"/>
              <a:buChar char="•"/>
              <a:tabLst/>
              <a:defRPr sz="1050" b="0">
                <a:solidFill>
                  <a:schemeClr val="bg1"/>
                </a:solidFill>
              </a:defRPr>
            </a:lvl3pPr>
            <a:lvl4pPr marL="280987" indent="-171450" algn="l">
              <a:lnSpc>
                <a:spcPct val="100000"/>
              </a:lnSpc>
              <a:buClrTx/>
              <a:buFont typeface="Arial" panose="020B0604020202020204" pitchFamily="34" charset="0"/>
              <a:buChar char="‒"/>
              <a:tabLst/>
              <a:defRPr sz="1050" b="0">
                <a:solidFill>
                  <a:schemeClr val="bg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8"/>
          </p:nvPr>
        </p:nvSpPr>
        <p:spPr>
          <a:xfrm>
            <a:off x="5652120" y="1419225"/>
            <a:ext cx="3128343" cy="2807108"/>
          </a:xfrm>
          <a:prstGeom prst="rect">
            <a:avLst/>
          </a:prstGeom>
          <a:noFill/>
          <a:ln>
            <a:solidFill>
              <a:schemeClr val="bg2"/>
            </a:solidFill>
          </a:ln>
        </p:spPr>
        <p:txBody>
          <a:bodyPr lIns="182880" tIns="182880" rIns="0" bIns="0" anchor="t"/>
          <a:lstStyle>
            <a:lvl1pPr marL="16669" indent="0" algn="l">
              <a:lnSpc>
                <a:spcPct val="100000"/>
              </a:lnSpc>
              <a:spcBef>
                <a:spcPts val="975"/>
              </a:spcBef>
              <a:buNone/>
              <a:tabLst/>
              <a:defRPr sz="1600" b="0">
                <a:solidFill>
                  <a:schemeClr val="accent1"/>
                </a:solidFill>
              </a:defRPr>
            </a:lvl1pPr>
            <a:lvl2pPr marL="16669" indent="0" algn="l">
              <a:lnSpc>
                <a:spcPct val="100000"/>
              </a:lnSpc>
              <a:spcBef>
                <a:spcPts val="750"/>
              </a:spcBef>
              <a:buClr>
                <a:schemeClr val="tx2"/>
              </a:buClr>
              <a:buFont typeface="Arial" charset="0"/>
              <a:buNone/>
              <a:tabLst/>
              <a:defRPr sz="1200" b="0">
                <a:solidFill>
                  <a:schemeClr val="tx1"/>
                </a:solidFill>
              </a:defRPr>
            </a:lvl2pPr>
            <a:lvl3pPr marL="16669" indent="0" algn="l">
              <a:lnSpc>
                <a:spcPct val="100000"/>
              </a:lnSpc>
              <a:buClr>
                <a:schemeClr val="tx2"/>
              </a:buClr>
              <a:buFontTx/>
              <a:buNone/>
              <a:tabLst/>
              <a:defRPr sz="1050" b="0">
                <a:solidFill>
                  <a:schemeClr val="tx1"/>
                </a:solidFill>
              </a:defRPr>
            </a:lvl3pPr>
            <a:lvl4pPr marL="16669" indent="0" algn="l">
              <a:lnSpc>
                <a:spcPct val="100000"/>
              </a:lnSpc>
              <a:buClr>
                <a:schemeClr val="tx2"/>
              </a:buClr>
              <a:buFont typeface="Arial" charset="0"/>
              <a:buNone/>
              <a:tabLst/>
              <a:defRPr sz="900" b="0">
                <a:solidFill>
                  <a:schemeClr val="tx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582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3F0A2A10-9984-4F35-A7ED-DD125B0F8215}"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Rectangle 5"/>
          <p:cNvSpPr/>
          <p:nvPr userDrawn="1"/>
        </p:nvSpPr>
        <p:spPr>
          <a:xfrm>
            <a:off x="390418" y="339726"/>
            <a:ext cx="3245478" cy="4349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p:cNvSpPr>
            <a:spLocks noGrp="1"/>
          </p:cNvSpPr>
          <p:nvPr>
            <p:ph type="body" sz="quarter" idx="13"/>
          </p:nvPr>
        </p:nvSpPr>
        <p:spPr>
          <a:xfrm>
            <a:off x="690027" y="627534"/>
            <a:ext cx="2589254" cy="3734151"/>
          </a:xfrm>
          <a:prstGeom prst="rect">
            <a:avLst/>
          </a:prstGeom>
          <a:noFill/>
        </p:spPr>
        <p:txBody>
          <a:bodyPr lIns="0" tIns="0" rIns="0" bIns="0" anchor="t" anchorCtr="0"/>
          <a:lstStyle>
            <a:lvl1pPr marL="0" indent="0">
              <a:lnSpc>
                <a:spcPct val="90000"/>
              </a:lnSpc>
              <a:spcBef>
                <a:spcPts val="1200"/>
              </a:spcBef>
              <a:buFontTx/>
              <a:buNone/>
              <a:tabLst/>
              <a:defRPr sz="2700" b="0">
                <a:solidFill>
                  <a:schemeClr val="bg1"/>
                </a:solidFill>
              </a:defRPr>
            </a:lvl1pPr>
            <a:lvl2pPr marL="0" indent="0">
              <a:lnSpc>
                <a:spcPct val="100000"/>
              </a:lnSpc>
              <a:spcBef>
                <a:spcPts val="1200"/>
              </a:spcBef>
              <a:buClr>
                <a:schemeClr val="bg1"/>
              </a:buClr>
              <a:buFont typeface="Arial" charset="0"/>
              <a:buNone/>
              <a:tabLst/>
              <a:defRPr sz="2100">
                <a:solidFill>
                  <a:schemeClr val="bg1"/>
                </a:solidFill>
              </a:defRPr>
            </a:lvl2pPr>
            <a:lvl3pPr marL="0" indent="0">
              <a:lnSpc>
                <a:spcPct val="95000"/>
              </a:lnSpc>
              <a:spcBef>
                <a:spcPts val="600"/>
              </a:spcBef>
              <a:buClr>
                <a:schemeClr val="bg1"/>
              </a:buClr>
              <a:buFont typeface="Arial" panose="020B0604020202020204" pitchFamily="34" charset="0"/>
              <a:buNone/>
              <a:tabLst/>
              <a:defRPr>
                <a:solidFill>
                  <a:schemeClr val="bg1"/>
                </a:solidFill>
              </a:defRPr>
            </a:lvl3pPr>
            <a:lvl4pPr marL="0" indent="0">
              <a:lnSpc>
                <a:spcPct val="95000"/>
              </a:lnSpc>
              <a:spcBef>
                <a:spcPts val="600"/>
              </a:spcBef>
              <a:buClr>
                <a:schemeClr val="bg1"/>
              </a:buClr>
              <a:buFont typeface="Arial" panose="020B0604020202020204" pitchFamily="34" charset="0"/>
              <a:buNone/>
              <a:tabLst/>
              <a:defRPr sz="1200">
                <a:solidFill>
                  <a:schemeClr val="bg1"/>
                </a:solidFill>
              </a:defRPr>
            </a:lvl4pPr>
            <a:lvl5pPr marL="0" indent="0">
              <a:lnSpc>
                <a:spcPct val="95000"/>
              </a:lnSpc>
              <a:spcBef>
                <a:spcPts val="600"/>
              </a:spcBef>
              <a:buClr>
                <a:schemeClr val="bg1"/>
              </a:buClr>
              <a:buFont typeface="Arial" panose="020B0604020202020204" pitchFamily="34" charset="0"/>
              <a:buNone/>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8"/>
          </p:nvPr>
        </p:nvSpPr>
        <p:spPr>
          <a:xfrm>
            <a:off x="3906684" y="627534"/>
            <a:ext cx="4873779" cy="3672407"/>
          </a:xfrm>
          <a:prstGeom prst="rect">
            <a:avLst/>
          </a:prstGeom>
          <a:noFill/>
          <a:ln>
            <a:noFill/>
          </a:ln>
        </p:spPr>
        <p:txBody>
          <a:bodyPr lIns="0" tIns="0" rIns="0" bIns="0" anchor="t"/>
          <a:lstStyle>
            <a:lvl1pPr marL="16669" indent="0" algn="l">
              <a:lnSpc>
                <a:spcPct val="100000"/>
              </a:lnSpc>
              <a:spcBef>
                <a:spcPts val="975"/>
              </a:spcBef>
              <a:buNone/>
              <a:tabLst/>
              <a:defRPr sz="2400" b="0">
                <a:solidFill>
                  <a:schemeClr val="accent1"/>
                </a:solidFill>
              </a:defRPr>
            </a:lvl1pPr>
            <a:lvl2pPr marL="231775" indent="-215900" algn="l">
              <a:lnSpc>
                <a:spcPct val="100000"/>
              </a:lnSpc>
              <a:spcBef>
                <a:spcPts val="750"/>
              </a:spcBef>
              <a:buClr>
                <a:schemeClr val="tx1"/>
              </a:buClr>
              <a:buFont typeface="Arial" panose="020B0604020202020204" pitchFamily="34" charset="0"/>
              <a:buChar char="•"/>
              <a:tabLst/>
              <a:defRPr sz="2000" b="0">
                <a:solidFill>
                  <a:schemeClr val="tx1"/>
                </a:solidFill>
              </a:defRPr>
            </a:lvl2pPr>
            <a:lvl3pPr marL="463550" indent="-231775" algn="l">
              <a:lnSpc>
                <a:spcPct val="100000"/>
              </a:lnSpc>
              <a:buClrTx/>
              <a:buFont typeface="Arial" panose="020B0604020202020204" pitchFamily="34" charset="0"/>
              <a:buChar char="‒"/>
              <a:tabLst/>
              <a:defRPr sz="1600" b="0">
                <a:solidFill>
                  <a:schemeClr val="tx1"/>
                </a:solidFill>
              </a:defRPr>
            </a:lvl3pPr>
            <a:lvl4pPr marL="636588" indent="-171450" algn="l" defTabSz="798513">
              <a:lnSpc>
                <a:spcPct val="100000"/>
              </a:lnSpc>
              <a:buClrTx/>
              <a:buFont typeface="Arial" panose="020B0604020202020204" pitchFamily="34" charset="0"/>
              <a:buChar char="•"/>
              <a:tabLst/>
              <a:defRPr sz="1200" b="0">
                <a:solidFill>
                  <a:schemeClr val="tx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6875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Slide_Opt_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3EEEEF01-5D22-4FF1-878F-FDD2A00CB336}"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8" name="Text Placeholder 3"/>
          <p:cNvSpPr txBox="1">
            <a:spLocks/>
          </p:cNvSpPr>
          <p:nvPr userDrawn="1"/>
        </p:nvSpPr>
        <p:spPr>
          <a:xfrm>
            <a:off x="404341" y="1266824"/>
            <a:ext cx="8376123" cy="2238375"/>
          </a:xfrm>
          <a:prstGeom prst="rect">
            <a:avLst/>
          </a:prstGeom>
          <a:solidFill>
            <a:schemeClr val="bg2"/>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9" name="Title 3"/>
          <p:cNvSpPr>
            <a:spLocks noGrp="1"/>
          </p:cNvSpPr>
          <p:nvPr>
            <p:ph type="title" hasCustomPrompt="1"/>
          </p:nvPr>
        </p:nvSpPr>
        <p:spPr>
          <a:xfrm>
            <a:off x="755576" y="2067694"/>
            <a:ext cx="7848872" cy="764664"/>
          </a:xfrm>
          <a:prstGeom prst="rect">
            <a:avLst/>
          </a:prstGeom>
        </p:spPr>
        <p:txBody>
          <a:bodyPr lIns="0" tIns="0" rIns="0" bIns="0" anchor="ctr" anchorCtr="0">
            <a:spAutoFit/>
          </a:bodyPr>
          <a:lstStyle>
            <a:lvl1pPr>
              <a:defRPr sz="27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7080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Study_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9E601DA0-944E-411C-BFDB-3BB8DF0EFE5E}"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Content Placeholder 2"/>
          <p:cNvSpPr>
            <a:spLocks noGrp="1"/>
          </p:cNvSpPr>
          <p:nvPr>
            <p:ph sz="half" idx="1"/>
          </p:nvPr>
        </p:nvSpPr>
        <p:spPr>
          <a:xfrm>
            <a:off x="393192" y="2789380"/>
            <a:ext cx="2698484" cy="1575678"/>
          </a:xfrm>
          <a:prstGeom prst="rect">
            <a:avLst/>
          </a:prstGeom>
          <a:noFill/>
        </p:spPr>
        <p:txBody>
          <a:bodyPr lIns="0" tIns="0" rIns="0" bIns="0" anchor="t"/>
          <a:lstStyle>
            <a:lvl1pPr marL="16669" indent="0" algn="l">
              <a:lnSpc>
                <a:spcPct val="100000"/>
              </a:lnSpc>
              <a:spcBef>
                <a:spcPts val="975"/>
              </a:spcBef>
              <a:buNone/>
              <a:tabLst/>
              <a:defRPr sz="1500" b="0">
                <a:solidFill>
                  <a:schemeClr val="accent1"/>
                </a:solidFill>
              </a:defRPr>
            </a:lvl1pPr>
            <a:lvl2pPr marL="16669" indent="0" algn="l">
              <a:lnSpc>
                <a:spcPct val="100000"/>
              </a:lnSpc>
              <a:spcBef>
                <a:spcPts val="750"/>
              </a:spcBef>
              <a:buClr>
                <a:schemeClr val="tx2"/>
              </a:buClr>
              <a:buFont typeface="Arial" charset="0"/>
              <a:buNone/>
              <a:tabLst/>
              <a:defRPr sz="1200">
                <a:solidFill>
                  <a:schemeClr val="tx1"/>
                </a:solidFill>
              </a:defRPr>
            </a:lvl2pPr>
            <a:lvl3pPr marL="16669" indent="0" algn="l">
              <a:lnSpc>
                <a:spcPct val="100000"/>
              </a:lnSpc>
              <a:buClr>
                <a:schemeClr val="tx2"/>
              </a:buClr>
              <a:buFontTx/>
              <a:buNone/>
              <a:tabLst/>
              <a:defRPr sz="1050">
                <a:solidFill>
                  <a:schemeClr val="tx1"/>
                </a:solidFill>
              </a:defRPr>
            </a:lvl3pPr>
            <a:lvl4pPr marL="16669" indent="0" algn="l">
              <a:lnSpc>
                <a:spcPct val="100000"/>
              </a:lnSpc>
              <a:buClr>
                <a:schemeClr val="tx2"/>
              </a:buClr>
              <a:buFont typeface="Arial" charset="0"/>
              <a:buNone/>
              <a:tabLst/>
              <a:defRPr sz="900">
                <a:solidFill>
                  <a:schemeClr val="tx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sz="half" idx="17"/>
          </p:nvPr>
        </p:nvSpPr>
        <p:spPr>
          <a:xfrm>
            <a:off x="3253740" y="2788920"/>
            <a:ext cx="2698484" cy="1576138"/>
          </a:xfrm>
          <a:prstGeom prst="rect">
            <a:avLst/>
          </a:prstGeom>
          <a:noFill/>
        </p:spPr>
        <p:txBody>
          <a:bodyPr lIns="0" tIns="0" rIns="0" bIns="0" anchor="t"/>
          <a:lstStyle>
            <a:lvl1pPr marL="16669" indent="0" algn="l">
              <a:lnSpc>
                <a:spcPct val="100000"/>
              </a:lnSpc>
              <a:spcBef>
                <a:spcPts val="975"/>
              </a:spcBef>
              <a:buNone/>
              <a:tabLst/>
              <a:defRPr sz="1500" b="0">
                <a:solidFill>
                  <a:schemeClr val="accent1"/>
                </a:solidFill>
              </a:defRPr>
            </a:lvl1pPr>
            <a:lvl2pPr marL="16669" indent="0" algn="l">
              <a:lnSpc>
                <a:spcPct val="100000"/>
              </a:lnSpc>
              <a:spcBef>
                <a:spcPts val="750"/>
              </a:spcBef>
              <a:buClr>
                <a:schemeClr val="tx2"/>
              </a:buClr>
              <a:buFont typeface="Arial" charset="0"/>
              <a:buNone/>
              <a:tabLst/>
              <a:defRPr sz="1200">
                <a:solidFill>
                  <a:schemeClr val="tx1"/>
                </a:solidFill>
              </a:defRPr>
            </a:lvl2pPr>
            <a:lvl3pPr marL="16669" indent="0" algn="l">
              <a:lnSpc>
                <a:spcPct val="100000"/>
              </a:lnSpc>
              <a:buClr>
                <a:schemeClr val="tx2"/>
              </a:buClr>
              <a:buFontTx/>
              <a:buNone/>
              <a:tabLst/>
              <a:defRPr sz="1050">
                <a:solidFill>
                  <a:schemeClr val="tx1"/>
                </a:solidFill>
              </a:defRPr>
            </a:lvl3pPr>
            <a:lvl4pPr marL="16669" indent="0" algn="l">
              <a:lnSpc>
                <a:spcPct val="100000"/>
              </a:lnSpc>
              <a:buClr>
                <a:schemeClr val="tx2"/>
              </a:buClr>
              <a:buFont typeface="Arial" charset="0"/>
              <a:buNone/>
              <a:tabLst/>
              <a:defRPr sz="900">
                <a:solidFill>
                  <a:schemeClr val="tx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8"/>
          </p:nvPr>
        </p:nvSpPr>
        <p:spPr>
          <a:xfrm>
            <a:off x="6079269" y="2788920"/>
            <a:ext cx="2698484" cy="1576138"/>
          </a:xfrm>
          <a:prstGeom prst="rect">
            <a:avLst/>
          </a:prstGeom>
          <a:noFill/>
        </p:spPr>
        <p:txBody>
          <a:bodyPr lIns="0" tIns="0" rIns="0" bIns="0" anchor="t"/>
          <a:lstStyle>
            <a:lvl1pPr marL="16669" indent="0" algn="l">
              <a:lnSpc>
                <a:spcPct val="100000"/>
              </a:lnSpc>
              <a:spcBef>
                <a:spcPts val="975"/>
              </a:spcBef>
              <a:buNone/>
              <a:tabLst/>
              <a:defRPr sz="1500" b="0">
                <a:solidFill>
                  <a:schemeClr val="accent1"/>
                </a:solidFill>
              </a:defRPr>
            </a:lvl1pPr>
            <a:lvl2pPr marL="16669" indent="0" algn="l">
              <a:lnSpc>
                <a:spcPct val="100000"/>
              </a:lnSpc>
              <a:spcBef>
                <a:spcPts val="750"/>
              </a:spcBef>
              <a:buClr>
                <a:schemeClr val="tx2"/>
              </a:buClr>
              <a:buFont typeface="Arial" charset="0"/>
              <a:buNone/>
              <a:tabLst/>
              <a:defRPr sz="1200">
                <a:solidFill>
                  <a:schemeClr val="tx1"/>
                </a:solidFill>
              </a:defRPr>
            </a:lvl2pPr>
            <a:lvl3pPr marL="16669" indent="0" algn="l">
              <a:lnSpc>
                <a:spcPct val="100000"/>
              </a:lnSpc>
              <a:buClr>
                <a:schemeClr val="tx2"/>
              </a:buClr>
              <a:buFontTx/>
              <a:buNone/>
              <a:tabLst/>
              <a:defRPr sz="1050">
                <a:solidFill>
                  <a:schemeClr val="tx1"/>
                </a:solidFill>
              </a:defRPr>
            </a:lvl3pPr>
            <a:lvl4pPr marL="16669" indent="0" algn="l">
              <a:lnSpc>
                <a:spcPct val="100000"/>
              </a:lnSpc>
              <a:buClr>
                <a:schemeClr val="tx2"/>
              </a:buClr>
              <a:buFont typeface="Arial" charset="0"/>
              <a:buNone/>
              <a:tabLst/>
              <a:defRPr sz="900">
                <a:solidFill>
                  <a:schemeClr val="tx1"/>
                </a:solidFill>
              </a:defRPr>
            </a:lvl4pPr>
            <a:lvl5pPr marL="16669" indent="0" algn="l">
              <a:lnSpc>
                <a:spcPct val="100000"/>
              </a:lnSpc>
              <a:buNone/>
              <a:tabLst/>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txBox="1">
            <a:spLocks/>
          </p:cNvSpPr>
          <p:nvPr userDrawn="1"/>
        </p:nvSpPr>
        <p:spPr>
          <a:xfrm>
            <a:off x="404341" y="350901"/>
            <a:ext cx="8376123" cy="2221072"/>
          </a:xfrm>
          <a:prstGeom prst="rect">
            <a:avLst/>
          </a:prstGeom>
          <a:solidFill>
            <a:schemeClr val="bg2"/>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10" name="Text Placeholder 3"/>
          <p:cNvSpPr>
            <a:spLocks noGrp="1"/>
          </p:cNvSpPr>
          <p:nvPr>
            <p:ph type="body" sz="quarter" idx="19"/>
          </p:nvPr>
        </p:nvSpPr>
        <p:spPr>
          <a:xfrm>
            <a:off x="404340" y="350900"/>
            <a:ext cx="4167659" cy="1932817"/>
          </a:xfrm>
          <a:prstGeom prst="rect">
            <a:avLst/>
          </a:prstGeom>
        </p:spPr>
        <p:txBody>
          <a:bodyPr lIns="182880" tIns="182880" rIns="182880" bIns="182880" anchor="t" anchorCtr="0"/>
          <a:lstStyle>
            <a:lvl1pPr marL="0" indent="0">
              <a:buClr>
                <a:schemeClr val="bg1"/>
              </a:buClr>
              <a:buNone/>
              <a:defRPr sz="1800" b="0">
                <a:solidFill>
                  <a:schemeClr val="bg1"/>
                </a:solidFill>
              </a:defRPr>
            </a:lvl1pPr>
            <a:lvl2pPr marL="0" indent="0">
              <a:spcBef>
                <a:spcPts val="975"/>
              </a:spcBef>
              <a:buClr>
                <a:schemeClr val="bg1"/>
              </a:buClr>
              <a:buFont typeface="Arial" charset="0"/>
              <a:buNone/>
              <a:tabLst/>
              <a:defRPr sz="1200" b="0">
                <a:solidFill>
                  <a:schemeClr val="bg1"/>
                </a:solidFill>
              </a:defRPr>
            </a:lvl2pPr>
            <a:lvl3pPr marL="0" indent="0">
              <a:buClr>
                <a:schemeClr val="bg1"/>
              </a:buClr>
              <a:buFont typeface="Arial" charset="0"/>
              <a:buNone/>
              <a:tabLst/>
              <a:defRPr sz="1050" b="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95981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 LEGAL">
    <p:spTree>
      <p:nvGrpSpPr>
        <p:cNvPr id="1" name=""/>
        <p:cNvGrpSpPr/>
        <p:nvPr/>
      </p:nvGrpSpPr>
      <p:grpSpPr>
        <a:xfrm>
          <a:off x="0" y="0"/>
          <a:ext cx="0" cy="0"/>
          <a:chOff x="0" y="0"/>
          <a:chExt cx="0" cy="0"/>
        </a:xfrm>
      </p:grpSpPr>
      <p:sp>
        <p:nvSpPr>
          <p:cNvPr id="4" name="TextBox 3"/>
          <p:cNvSpPr txBox="1"/>
          <p:nvPr userDrawn="1"/>
        </p:nvSpPr>
        <p:spPr>
          <a:xfrm>
            <a:off x="400378" y="4783614"/>
            <a:ext cx="8391525" cy="92333"/>
          </a:xfrm>
          <a:prstGeom prst="rect">
            <a:avLst/>
          </a:prstGeom>
          <a:noFill/>
        </p:spPr>
        <p:txBody>
          <a:bodyPr wrap="square" lIns="0" tIns="0" rIns="0" bIns="0"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 b="0" dirty="0">
                <a:solidFill>
                  <a:schemeClr val="tx1"/>
                </a:solidFill>
                <a:latin typeface="+mn-lt"/>
              </a:rPr>
              <a:t>© 201</a:t>
            </a:r>
            <a:r>
              <a:rPr lang="hu-HU" sz="600" b="0" dirty="0">
                <a:solidFill>
                  <a:schemeClr val="tx1"/>
                </a:solidFill>
                <a:latin typeface="+mn-lt"/>
              </a:rPr>
              <a:t>8</a:t>
            </a:r>
            <a:r>
              <a:rPr lang="en-US" sz="600" b="0" dirty="0">
                <a:solidFill>
                  <a:schemeClr val="tx1"/>
                </a:solidFill>
                <a:latin typeface="+mn-lt"/>
              </a:rPr>
              <a:t> Xerox Corporation. All rights reserved. Xerox®</a:t>
            </a:r>
            <a:r>
              <a:rPr lang="en-US" sz="600" b="0" baseline="0" dirty="0">
                <a:solidFill>
                  <a:schemeClr val="tx1"/>
                </a:solidFill>
                <a:latin typeface="+mn-lt"/>
              </a:rPr>
              <a:t> and </a:t>
            </a:r>
            <a:r>
              <a:rPr lang="en-US" sz="600" b="0" dirty="0">
                <a:solidFill>
                  <a:schemeClr val="tx1"/>
                </a:solidFill>
                <a:latin typeface="+mn-lt"/>
              </a:rPr>
              <a:t>Xerox and Design®  are trademarks of Xerox Corporation in the United States and/or other countries. </a:t>
            </a:r>
            <a:r>
              <a:rPr lang="en-US" sz="600" b="0" i="0" kern="1200" dirty="0">
                <a:solidFill>
                  <a:schemeClr val="dk1"/>
                </a:solidFill>
                <a:effectLst/>
                <a:latin typeface="+mn-lt"/>
                <a:ea typeface="+mn-ea"/>
                <a:cs typeface="+mn-cs"/>
              </a:rPr>
              <a:t>XIPPN-01</a:t>
            </a:r>
            <a:r>
              <a:rPr lang="hu-HU" sz="600" b="0" i="0" kern="1200" dirty="0">
                <a:solidFill>
                  <a:schemeClr val="dk1"/>
                </a:solidFill>
                <a:effectLst/>
                <a:latin typeface="+mn-lt"/>
                <a:ea typeface="+mn-ea"/>
                <a:cs typeface="+mn-cs"/>
              </a:rPr>
              <a:t>E</a:t>
            </a:r>
            <a:r>
              <a:rPr lang="en-US" sz="600" b="0" i="0" kern="1200" dirty="0">
                <a:solidFill>
                  <a:schemeClr val="dk1"/>
                </a:solidFill>
                <a:effectLst/>
                <a:latin typeface="+mn-lt"/>
                <a:ea typeface="+mn-ea"/>
                <a:cs typeface="+mn-cs"/>
              </a:rPr>
              <a:t>A</a:t>
            </a:r>
            <a:r>
              <a:rPr lang="en-US" sz="600" b="0" dirty="0">
                <a:solidFill>
                  <a:schemeClr val="tx1"/>
                </a:solidFill>
                <a:latin typeface="+mn-lt"/>
              </a:rPr>
              <a:t>  BR</a:t>
            </a:r>
            <a:r>
              <a:rPr lang="hu-HU" sz="600" b="0" dirty="0">
                <a:solidFill>
                  <a:schemeClr val="tx1"/>
                </a:solidFill>
                <a:latin typeface="+mn-lt"/>
              </a:rPr>
              <a:t>24298</a:t>
            </a:r>
            <a:endParaRPr lang="en-US" sz="600" b="0" dirty="0">
              <a:solidFill>
                <a:schemeClr val="tx1"/>
              </a:solidFill>
              <a:latin typeface="+mn-lt"/>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6640" y="1902535"/>
            <a:ext cx="3410719" cy="914402"/>
          </a:xfrm>
          <a:prstGeom prst="rect">
            <a:avLst/>
          </a:prstGeom>
        </p:spPr>
      </p:pic>
    </p:spTree>
    <p:extLst>
      <p:ext uri="{BB962C8B-B14F-4D97-AF65-F5344CB8AC3E}">
        <p14:creationId xmlns:p14="http://schemas.microsoft.com/office/powerpoint/2010/main" val="1336194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_Slide_Opt_6">
    <p:spTree>
      <p:nvGrpSpPr>
        <p:cNvPr id="1" name=""/>
        <p:cNvGrpSpPr/>
        <p:nvPr/>
      </p:nvGrpSpPr>
      <p:grpSpPr>
        <a:xfrm>
          <a:off x="0" y="0"/>
          <a:ext cx="0" cy="0"/>
          <a:chOff x="0" y="0"/>
          <a:chExt cx="0" cy="0"/>
        </a:xfrm>
      </p:grpSpPr>
      <p:sp>
        <p:nvSpPr>
          <p:cNvPr id="11" name="Rectangle 10"/>
          <p:cNvSpPr/>
          <p:nvPr userDrawn="1"/>
        </p:nvSpPr>
        <p:spPr>
          <a:xfrm>
            <a:off x="0" y="1275607"/>
            <a:ext cx="9143999" cy="2808311"/>
          </a:xfrm>
          <a:prstGeom prst="rect">
            <a:avLst/>
          </a:prstGeom>
          <a:gradFill flip="none" rotWithShape="1">
            <a:gsLst>
              <a:gs pos="27000">
                <a:schemeClr val="bg1"/>
              </a:gs>
              <a:gs pos="100000">
                <a:schemeClr val="bg1">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3"/>
          <p:cNvSpPr>
            <a:spLocks noGrp="1"/>
          </p:cNvSpPr>
          <p:nvPr>
            <p:ph type="title" hasCustomPrompt="1"/>
          </p:nvPr>
        </p:nvSpPr>
        <p:spPr>
          <a:xfrm>
            <a:off x="407448" y="339725"/>
            <a:ext cx="4740616" cy="863873"/>
          </a:xfrm>
          <a:prstGeom prst="rect">
            <a:avLst/>
          </a:prstGeom>
        </p:spPr>
        <p:txBody>
          <a:bodyPr lIns="0" tIns="0" rIns="0" bIns="0"/>
          <a:lstStyle>
            <a:lvl1pPr>
              <a:defRPr sz="2700"/>
            </a:lvl1pPr>
          </a:lstStyle>
          <a:p>
            <a:r>
              <a:rPr lang="en-US" dirty="0"/>
              <a:t>Click to edit </a:t>
            </a:r>
            <a:br>
              <a:rPr lang="en-US" dirty="0"/>
            </a:br>
            <a:r>
              <a:rPr lang="en-US" dirty="0"/>
              <a:t>Master title style</a:t>
            </a:r>
          </a:p>
        </p:txBody>
      </p:sp>
      <p:sp>
        <p:nvSpPr>
          <p:cNvPr id="13" name="Rounded Rectangle 12"/>
          <p:cNvSpPr/>
          <p:nvPr userDrawn="1"/>
        </p:nvSpPr>
        <p:spPr>
          <a:xfrm>
            <a:off x="5904484" y="-742007"/>
            <a:ext cx="146304" cy="2340250"/>
          </a:xfrm>
          <a:prstGeom prst="roundRect">
            <a:avLst>
              <a:gd name="adj" fmla="val 497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userDrawn="1"/>
        </p:nvSpPr>
        <p:spPr>
          <a:xfrm>
            <a:off x="6698224" y="2266950"/>
            <a:ext cx="2232248" cy="14401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userDrawn="1"/>
        </p:nvGrpSpPr>
        <p:grpSpPr>
          <a:xfrm>
            <a:off x="0" y="1656050"/>
            <a:ext cx="9144000" cy="2427868"/>
            <a:chOff x="0" y="1656050"/>
            <a:chExt cx="9144000" cy="2427868"/>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r="39389"/>
            <a:stretch/>
          </p:blipFill>
          <p:spPr>
            <a:xfrm>
              <a:off x="0" y="1656050"/>
              <a:ext cx="5542241" cy="2427868"/>
            </a:xfrm>
            <a:prstGeom prst="rect">
              <a:avLst/>
            </a:prstGeom>
          </p:spPr>
        </p:pic>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l="59772" t="50815" r="-1"/>
            <a:stretch/>
          </p:blipFill>
          <p:spPr>
            <a:xfrm>
              <a:off x="5465460" y="2889783"/>
              <a:ext cx="3678540" cy="1194134"/>
            </a:xfrm>
            <a:prstGeom prst="rect">
              <a:avLst/>
            </a:prstGeom>
          </p:spPr>
        </p:pic>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l="76986" t="34428" r="-1"/>
            <a:stretch/>
          </p:blipFill>
          <p:spPr>
            <a:xfrm>
              <a:off x="7001092" y="2491916"/>
              <a:ext cx="2104515" cy="1592002"/>
            </a:xfrm>
            <a:prstGeom prst="rect">
              <a:avLst/>
            </a:prstGeom>
          </p:spPr>
        </p:pic>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a:ext>
              </a:extLst>
            </a:blip>
            <a:srcRect l="59772" t="17341" r="29770" b="61259"/>
            <a:stretch/>
          </p:blipFill>
          <p:spPr>
            <a:xfrm>
              <a:off x="5520431" y="2348181"/>
              <a:ext cx="956281" cy="519557"/>
            </a:xfrm>
            <a:prstGeom prst="rect">
              <a:avLst/>
            </a:prstGeom>
          </p:spPr>
        </p:pic>
      </p:grpSp>
    </p:spTree>
    <p:extLst>
      <p:ext uri="{BB962C8B-B14F-4D97-AF65-F5344CB8AC3E}">
        <p14:creationId xmlns:p14="http://schemas.microsoft.com/office/powerpoint/2010/main" val="87181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_Slide_Opt_6">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4693" t="32369" r="4203" b="27625"/>
          <a:stretch/>
        </p:blipFill>
        <p:spPr>
          <a:xfrm>
            <a:off x="0" y="1243327"/>
            <a:ext cx="9144000" cy="3005897"/>
          </a:xfrm>
          <a:prstGeom prst="rect">
            <a:avLst/>
          </a:prstGeom>
        </p:spPr>
      </p:pic>
      <p:sp>
        <p:nvSpPr>
          <p:cNvPr id="9" name="Title 3"/>
          <p:cNvSpPr>
            <a:spLocks noGrp="1"/>
          </p:cNvSpPr>
          <p:nvPr>
            <p:ph type="title" hasCustomPrompt="1"/>
          </p:nvPr>
        </p:nvSpPr>
        <p:spPr>
          <a:xfrm>
            <a:off x="407448" y="339725"/>
            <a:ext cx="4740616" cy="863873"/>
          </a:xfrm>
          <a:prstGeom prst="rect">
            <a:avLst/>
          </a:prstGeom>
        </p:spPr>
        <p:txBody>
          <a:bodyPr lIns="0" tIns="0" rIns="0" bIns="0"/>
          <a:lstStyle>
            <a:lvl1pPr>
              <a:defRPr sz="2700"/>
            </a:lvl1pPr>
          </a:lstStyle>
          <a:p>
            <a:r>
              <a:rPr lang="en-US" dirty="0"/>
              <a:t>Click to edit </a:t>
            </a:r>
            <a:br>
              <a:rPr lang="en-US" dirty="0"/>
            </a:br>
            <a:r>
              <a:rPr lang="en-US" dirty="0"/>
              <a:t>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userDrawn="1">
            <p:ph type="title"/>
          </p:nvPr>
        </p:nvSpPr>
        <p:spPr>
          <a:xfrm>
            <a:off x="381000" y="0"/>
            <a:ext cx="7315200" cy="742950"/>
          </a:xfrm>
          <a:prstGeom prst="rect">
            <a:avLst/>
          </a:prstGeom>
          <a:noFill/>
          <a:ln>
            <a:noFill/>
          </a:ln>
        </p:spPr>
        <p:txBody>
          <a:bodyPr vert="horz" wrap="square" lIns="91440" tIns="45720" rIns="91440" bIns="45720" numCol="1" anchor="ctr" anchorCtr="0" compatLnSpc="1">
            <a:prstTxWarp prst="textNoShape">
              <a:avLst/>
            </a:prstTxWarp>
          </a:bodyPr>
          <a:lstStyle>
            <a:lvl1pPr>
              <a:defRPr lang="en-US" sz="2800" b="0"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US" dirty="0">
              <a:latin typeface="+mj-lt"/>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572000" y="0"/>
            <a:ext cx="4572000" cy="807244"/>
          </a:xfrm>
          <a:prstGeom prst="rect">
            <a:avLst/>
          </a:prstGeom>
        </p:spPr>
      </p:pic>
    </p:spTree>
    <p:extLst>
      <p:ext uri="{BB962C8B-B14F-4D97-AF65-F5344CB8AC3E}">
        <p14:creationId xmlns:p14="http://schemas.microsoft.com/office/powerpoint/2010/main" val="40446673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_Opt_3">
    <p:spTree>
      <p:nvGrpSpPr>
        <p:cNvPr id="1" name=""/>
        <p:cNvGrpSpPr/>
        <p:nvPr/>
      </p:nvGrpSpPr>
      <p:grpSpPr>
        <a:xfrm>
          <a:off x="0" y="0"/>
          <a:ext cx="0" cy="0"/>
          <a:chOff x="0" y="0"/>
          <a:chExt cx="0" cy="0"/>
        </a:xfrm>
      </p:grpSpPr>
      <p:sp>
        <p:nvSpPr>
          <p:cNvPr id="4" name="Text Placeholder 3"/>
          <p:cNvSpPr txBox="1">
            <a:spLocks/>
          </p:cNvSpPr>
          <p:nvPr userDrawn="1"/>
        </p:nvSpPr>
        <p:spPr>
          <a:xfrm>
            <a:off x="1641003" y="339724"/>
            <a:ext cx="7139460" cy="3984625"/>
          </a:xfrm>
          <a:prstGeom prst="rect">
            <a:avLst/>
          </a:prstGeom>
          <a:solidFill>
            <a:schemeClr val="bg2"/>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5" name="Title 3"/>
          <p:cNvSpPr>
            <a:spLocks noGrp="1"/>
          </p:cNvSpPr>
          <p:nvPr>
            <p:ph type="title" hasCustomPrompt="1"/>
          </p:nvPr>
        </p:nvSpPr>
        <p:spPr>
          <a:xfrm>
            <a:off x="1998662" y="1266825"/>
            <a:ext cx="5562600" cy="2087440"/>
          </a:xfrm>
          <a:prstGeom prst="rect">
            <a:avLst/>
          </a:prstGeom>
        </p:spPr>
        <p:txBody>
          <a:bodyPr lIns="0" tIns="0" rIns="0" bIns="0"/>
          <a:lstStyle>
            <a:lvl1pPr>
              <a:defRPr sz="27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23408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lide_Opt_4">
    <p:spTree>
      <p:nvGrpSpPr>
        <p:cNvPr id="1" name=""/>
        <p:cNvGrpSpPr/>
        <p:nvPr/>
      </p:nvGrpSpPr>
      <p:grpSpPr>
        <a:xfrm>
          <a:off x="0" y="0"/>
          <a:ext cx="0" cy="0"/>
          <a:chOff x="0" y="0"/>
          <a:chExt cx="0" cy="0"/>
        </a:xfrm>
      </p:grpSpPr>
      <p:sp>
        <p:nvSpPr>
          <p:cNvPr id="6" name="Text Placeholder 3"/>
          <p:cNvSpPr txBox="1">
            <a:spLocks/>
          </p:cNvSpPr>
          <p:nvPr userDrawn="1"/>
        </p:nvSpPr>
        <p:spPr>
          <a:xfrm>
            <a:off x="404340" y="339725"/>
            <a:ext cx="8376123" cy="3165474"/>
          </a:xfrm>
          <a:prstGeom prst="rect">
            <a:avLst/>
          </a:prstGeom>
          <a:solidFill>
            <a:schemeClr val="bg2"/>
          </a:solidFill>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9" name="Title 3"/>
          <p:cNvSpPr>
            <a:spLocks noGrp="1"/>
          </p:cNvSpPr>
          <p:nvPr>
            <p:ph type="title" hasCustomPrompt="1"/>
          </p:nvPr>
        </p:nvSpPr>
        <p:spPr>
          <a:xfrm>
            <a:off x="755576" y="2355726"/>
            <a:ext cx="7848872" cy="764664"/>
          </a:xfrm>
          <a:prstGeom prst="rect">
            <a:avLst/>
          </a:prstGeom>
        </p:spPr>
        <p:txBody>
          <a:bodyPr lIns="0" tIns="0" rIns="0" bIns="0" anchor="b" anchorCtr="0">
            <a:spAutoFit/>
          </a:bodyPr>
          <a:lstStyle>
            <a:lvl1pPr>
              <a:defRPr sz="27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6790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Slide - 1 Line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711214B8-FAC2-4789-AF66-EF8626700DC3}"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ext Placeholder 10"/>
          <p:cNvSpPr>
            <a:spLocks noGrp="1"/>
          </p:cNvSpPr>
          <p:nvPr>
            <p:ph type="body" sz="quarter" idx="13"/>
          </p:nvPr>
        </p:nvSpPr>
        <p:spPr>
          <a:xfrm>
            <a:off x="390418" y="1419225"/>
            <a:ext cx="8368903" cy="3024732"/>
          </a:xfrm>
          <a:prstGeom prst="rect">
            <a:avLst/>
          </a:prstGeom>
        </p:spPr>
        <p:txBody>
          <a:bodyPr lIns="0" tIns="0" rIns="0" bIns="0"/>
          <a:lstStyle>
            <a:lvl1pPr marL="0" indent="0">
              <a:buNone/>
              <a:tabLst/>
              <a:defRPr>
                <a:solidFill>
                  <a:schemeClr val="accent1"/>
                </a:solidFill>
              </a:defRPr>
            </a:lvl1pPr>
            <a:lvl2pPr marL="176213" indent="-176213">
              <a:lnSpc>
                <a:spcPct val="95000"/>
              </a:lnSpc>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Tree>
    <p:extLst>
      <p:ext uri="{BB962C8B-B14F-4D97-AF65-F5344CB8AC3E}">
        <p14:creationId xmlns:p14="http://schemas.microsoft.com/office/powerpoint/2010/main" val="341160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_2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C4CD221F-23BD-499F-956B-F7307470D780}"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ext Placeholder 10"/>
          <p:cNvSpPr>
            <a:spLocks noGrp="1"/>
          </p:cNvSpPr>
          <p:nvPr>
            <p:ph type="body" sz="quarter" idx="13"/>
          </p:nvPr>
        </p:nvSpPr>
        <p:spPr>
          <a:xfrm>
            <a:off x="390419" y="1419225"/>
            <a:ext cx="3965558" cy="3024732"/>
          </a:xfrm>
          <a:prstGeom prst="rect">
            <a:avLst/>
          </a:prstGeom>
        </p:spPr>
        <p:txBody>
          <a:bodyPr lIns="0" tIns="0" rIns="0" bIns="0"/>
          <a:lstStyle>
            <a:lvl1pPr marL="0" indent="0">
              <a:buNone/>
              <a:tabLst/>
              <a:defRPr>
                <a:solidFill>
                  <a:schemeClr val="accent1"/>
                </a:solidFill>
              </a:defRPr>
            </a:lvl1pPr>
            <a:lvl2pPr marL="176213" indent="-176213">
              <a:lnSpc>
                <a:spcPct val="95000"/>
              </a:lnSpc>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p:nvPr>
        </p:nvSpPr>
        <p:spPr>
          <a:xfrm>
            <a:off x="4798296" y="1419225"/>
            <a:ext cx="3965558" cy="3024732"/>
          </a:xfrm>
          <a:prstGeom prst="rect">
            <a:avLst/>
          </a:prstGeom>
        </p:spPr>
        <p:txBody>
          <a:bodyPr lIns="0" tIns="0" rIns="0" bIns="0"/>
          <a:lstStyle>
            <a:lvl1pPr marL="0" indent="0">
              <a:buNone/>
              <a:tabLst/>
              <a:defRPr>
                <a:solidFill>
                  <a:schemeClr val="accent1"/>
                </a:solidFill>
              </a:defRPr>
            </a:lvl1pPr>
            <a:lvl2pPr marL="176213" indent="-176213">
              <a:lnSpc>
                <a:spcPct val="95000"/>
              </a:lnSpc>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Tree>
    <p:extLst>
      <p:ext uri="{BB962C8B-B14F-4D97-AF65-F5344CB8AC3E}">
        <p14:creationId xmlns:p14="http://schemas.microsoft.com/office/powerpoint/2010/main" val="366409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_3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0C9637B9-3089-4D39-A0E5-E006DE3110AB}"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7" name="Text Placeholder 10"/>
          <p:cNvSpPr>
            <a:spLocks noGrp="1"/>
          </p:cNvSpPr>
          <p:nvPr>
            <p:ph type="body" sz="quarter" idx="13"/>
          </p:nvPr>
        </p:nvSpPr>
        <p:spPr>
          <a:xfrm>
            <a:off x="390419" y="1419225"/>
            <a:ext cx="2698482" cy="3024732"/>
          </a:xfrm>
          <a:prstGeom prst="rect">
            <a:avLst/>
          </a:prstGeom>
        </p:spPr>
        <p:txBody>
          <a:bodyPr lIns="0" tIns="0" rIns="0" bIns="0"/>
          <a:lstStyle>
            <a:lvl1pPr marL="0" indent="0">
              <a:buNone/>
              <a:tabLst/>
              <a:defRPr sz="1800">
                <a:solidFill>
                  <a:schemeClr val="accent1"/>
                </a:solidFill>
              </a:defRPr>
            </a:lvl1pPr>
            <a:lvl2pPr marL="176213" indent="-176213">
              <a:lnSpc>
                <a:spcPct val="95000"/>
              </a:lnSpc>
              <a:buClrTx/>
              <a:tabLst/>
              <a:defRPr sz="1600">
                <a:solidFill>
                  <a:schemeClr val="tx1"/>
                </a:solidFill>
              </a:defRPr>
            </a:lvl2pPr>
            <a:lvl3pPr marL="358379" indent="-164306">
              <a:lnSpc>
                <a:spcPct val="95000"/>
              </a:lnSpc>
              <a:buClrTx/>
              <a:buFont typeface="Arial" panose="020B0604020202020204" pitchFamily="34" charset="0"/>
              <a:buChar char="‒"/>
              <a:tabLst/>
              <a:defRPr sz="1400">
                <a:solidFill>
                  <a:schemeClr val="tx1"/>
                </a:solidFill>
              </a:defRPr>
            </a:lvl3pPr>
            <a:lvl4pPr marL="532210" indent="-173831">
              <a:lnSpc>
                <a:spcPct val="95000"/>
              </a:lnSpc>
              <a:buClrTx/>
              <a:tabLst/>
              <a:defRPr sz="120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0"/>
          <p:cNvSpPr>
            <a:spLocks noGrp="1"/>
          </p:cNvSpPr>
          <p:nvPr>
            <p:ph type="body" sz="quarter" idx="19"/>
          </p:nvPr>
        </p:nvSpPr>
        <p:spPr>
          <a:xfrm>
            <a:off x="3229856" y="1419225"/>
            <a:ext cx="2698482" cy="3024732"/>
          </a:xfrm>
          <a:prstGeom prst="rect">
            <a:avLst/>
          </a:prstGeom>
        </p:spPr>
        <p:txBody>
          <a:bodyPr lIns="0" tIns="0" rIns="0" bIns="0"/>
          <a:lstStyle>
            <a:lvl1pPr marL="0" indent="0">
              <a:buNone/>
              <a:tabLst/>
              <a:defRPr sz="1800">
                <a:solidFill>
                  <a:schemeClr val="accent1"/>
                </a:solidFill>
              </a:defRPr>
            </a:lvl1pPr>
            <a:lvl2pPr marL="176213" indent="-176213">
              <a:lnSpc>
                <a:spcPct val="95000"/>
              </a:lnSpc>
              <a:buClrTx/>
              <a:tabLst/>
              <a:defRPr sz="1600">
                <a:solidFill>
                  <a:schemeClr val="tx1"/>
                </a:solidFill>
              </a:defRPr>
            </a:lvl2pPr>
            <a:lvl3pPr marL="358379" indent="-164306">
              <a:lnSpc>
                <a:spcPct val="95000"/>
              </a:lnSpc>
              <a:buClrTx/>
              <a:buFont typeface="Arial" panose="020B0604020202020204" pitchFamily="34" charset="0"/>
              <a:buChar char="‒"/>
              <a:tabLst/>
              <a:defRPr sz="1400">
                <a:solidFill>
                  <a:schemeClr val="tx1"/>
                </a:solidFill>
              </a:defRPr>
            </a:lvl3pPr>
            <a:lvl4pPr marL="532210" indent="-173831">
              <a:lnSpc>
                <a:spcPct val="95000"/>
              </a:lnSpc>
              <a:buClrTx/>
              <a:tabLst/>
              <a:defRPr sz="1200">
                <a:solidFill>
                  <a:schemeClr val="tx1"/>
                </a:solidFill>
              </a:defRPr>
            </a:lvl4pPr>
            <a:lvl5pPr marL="710804" indent="-171450">
              <a:lnSpc>
                <a:spcPct val="95000"/>
              </a:lnSpc>
              <a:buClrTx/>
              <a:buFont typeface="Arial" panose="020B0604020202020204" pitchFamily="34" charset="0"/>
              <a:buChar char="‒"/>
              <a:tabLs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0"/>
          <p:cNvSpPr>
            <a:spLocks noGrp="1"/>
          </p:cNvSpPr>
          <p:nvPr>
            <p:ph type="body" sz="quarter" idx="20"/>
          </p:nvPr>
        </p:nvSpPr>
        <p:spPr>
          <a:xfrm>
            <a:off x="6066139" y="1419225"/>
            <a:ext cx="2698482" cy="3023529"/>
          </a:xfrm>
          <a:prstGeom prst="rect">
            <a:avLst/>
          </a:prstGeom>
        </p:spPr>
        <p:txBody>
          <a:bodyPr lIns="0" tIns="0" rIns="0" bIns="0"/>
          <a:lstStyle>
            <a:lvl1pPr marL="0" indent="0">
              <a:buNone/>
              <a:tabLst/>
              <a:defRPr sz="1800">
                <a:solidFill>
                  <a:schemeClr val="accent1"/>
                </a:solidFill>
              </a:defRPr>
            </a:lvl1pPr>
            <a:lvl2pPr marL="176213" indent="-176213">
              <a:lnSpc>
                <a:spcPct val="95000"/>
              </a:lnSpc>
              <a:buClrTx/>
              <a:tabLst/>
              <a:defRPr sz="1600">
                <a:solidFill>
                  <a:schemeClr val="tx1"/>
                </a:solidFill>
              </a:defRPr>
            </a:lvl2pPr>
            <a:lvl3pPr marL="358379" indent="-164306">
              <a:lnSpc>
                <a:spcPct val="95000"/>
              </a:lnSpc>
              <a:buClrTx/>
              <a:buFont typeface="Arial" panose="020B0604020202020204" pitchFamily="34" charset="0"/>
              <a:buChar char="‒"/>
              <a:tabLst/>
              <a:defRPr sz="1400">
                <a:solidFill>
                  <a:schemeClr val="tx1"/>
                </a:solidFill>
              </a:defRPr>
            </a:lvl3pPr>
            <a:lvl4pPr marL="532210" indent="-173831">
              <a:lnSpc>
                <a:spcPct val="95000"/>
              </a:lnSpc>
              <a:buClrTx/>
              <a:tabLst/>
              <a:defRPr sz="1200">
                <a:solidFill>
                  <a:schemeClr val="tx1"/>
                </a:solidFill>
              </a:defRPr>
            </a:lvl4pPr>
            <a:lvl5pPr marL="710804" indent="-171450">
              <a:lnSpc>
                <a:spcPct val="95000"/>
              </a:lnSpc>
              <a:buClrTx/>
              <a:buFont typeface="Arial" panose="020B0604020202020204" pitchFamily="34" charset="0"/>
              <a:buChar char="‒"/>
              <a:tabLs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85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B3C6DAAE-5296-42EF-9567-696888801069}"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Tree>
    <p:extLst>
      <p:ext uri="{BB962C8B-B14F-4D97-AF65-F5344CB8AC3E}">
        <p14:creationId xmlns:p14="http://schemas.microsoft.com/office/powerpoint/2010/main" val="67980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_Video">
    <p:spTree>
      <p:nvGrpSpPr>
        <p:cNvPr id="1" name=""/>
        <p:cNvGrpSpPr/>
        <p:nvPr/>
      </p:nvGrpSpPr>
      <p:grpSpPr>
        <a:xfrm>
          <a:off x="0" y="0"/>
          <a:ext cx="0" cy="0"/>
          <a:chOff x="0" y="0"/>
          <a:chExt cx="0" cy="0"/>
        </a:xfrm>
      </p:grpSpPr>
      <p:sp>
        <p:nvSpPr>
          <p:cNvPr id="2" name="Rectangle 1"/>
          <p:cNvSpPr/>
          <p:nvPr userDrawn="1"/>
        </p:nvSpPr>
        <p:spPr>
          <a:xfrm>
            <a:off x="388938" y="1266824"/>
            <a:ext cx="8391525" cy="29611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DCA0AB8D-28EF-4882-BDB9-4ACF73AF41E9}"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7" name="Media Placeholder 2"/>
          <p:cNvSpPr>
            <a:spLocks noGrp="1"/>
          </p:cNvSpPr>
          <p:nvPr>
            <p:ph type="media" sz="quarter" idx="13" hasCustomPrompt="1"/>
          </p:nvPr>
        </p:nvSpPr>
        <p:spPr>
          <a:xfrm>
            <a:off x="1790561" y="1419225"/>
            <a:ext cx="5479566" cy="2660704"/>
          </a:xfrm>
          <a:prstGeom prst="rect">
            <a:avLst/>
          </a:prstGeom>
          <a:solidFill>
            <a:schemeClr val="bg1"/>
          </a:solidFill>
          <a:ln>
            <a:solidFill>
              <a:schemeClr val="bg2"/>
            </a:solidFill>
          </a:ln>
        </p:spPr>
        <p:txBody>
          <a:bodyPr anchor="ctr"/>
          <a:lstStyle>
            <a:lvl1pPr marL="205979" indent="0">
              <a:buFontTx/>
              <a:buNone/>
              <a:tabLst/>
              <a:defRPr b="1">
                <a:solidFill>
                  <a:schemeClr val="bg2"/>
                </a:solidFill>
              </a:defRPr>
            </a:lvl1pPr>
          </a:lstStyle>
          <a:p>
            <a:r>
              <a:rPr lang="en-US" dirty="0"/>
              <a:t>Click to Add Video</a:t>
            </a:r>
          </a:p>
        </p:txBody>
      </p:sp>
    </p:spTree>
    <p:extLst>
      <p:ext uri="{BB962C8B-B14F-4D97-AF65-F5344CB8AC3E}">
        <p14:creationId xmlns:p14="http://schemas.microsoft.com/office/powerpoint/2010/main" val="211241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Left_and_Content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E7320789-E6A4-493A-9909-CA14C6AF0615}" type="datetime4">
              <a:rPr lang="en-US" smtClean="0"/>
              <a:t>September 7, 2020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itle 1"/>
          <p:cNvSpPr>
            <a:spLocks noGrp="1"/>
          </p:cNvSpPr>
          <p:nvPr>
            <p:ph type="title"/>
          </p:nvPr>
        </p:nvSpPr>
        <p:spPr>
          <a:xfrm>
            <a:off x="395717" y="348676"/>
            <a:ext cx="8368904" cy="918148"/>
          </a:xfrm>
          <a:prstGeom prst="rect">
            <a:avLst/>
          </a:prstGeom>
        </p:spPr>
        <p:txBody>
          <a:bodyPr lIns="0" rIns="0" anchor="t" anchorCtr="0"/>
          <a:lstStyle>
            <a:lvl1pPr>
              <a:defRPr lang="en-US" sz="2700" b="0" kern="1200" smtClean="0">
                <a:solidFill>
                  <a:schemeClr val="tx1"/>
                </a:solidFill>
                <a:latin typeface="+mj-lt"/>
                <a:ea typeface="+mj-ea"/>
                <a:cs typeface="+mj-cs"/>
              </a:defRPr>
            </a:lvl1pPr>
          </a:lstStyle>
          <a:p>
            <a:pPr marL="0" lvl="0" indent="0" algn="l" defTabSz="685800" rtl="0" eaLnBrk="1" latinLnBrk="0" hangingPunct="1">
              <a:lnSpc>
                <a:spcPct val="90000"/>
              </a:lnSpc>
              <a:spcBef>
                <a:spcPct val="0"/>
              </a:spcBef>
              <a:buClr>
                <a:schemeClr val="accent1"/>
              </a:buClr>
              <a:buFontTx/>
              <a:buNone/>
              <a:tabLst/>
            </a:pPr>
            <a:r>
              <a:rPr lang="en-US"/>
              <a:t>Click to edit Master title style</a:t>
            </a:r>
            <a:endParaRPr lang="en-US" dirty="0"/>
          </a:p>
        </p:txBody>
      </p:sp>
      <p:sp>
        <p:nvSpPr>
          <p:cNvPr id="8" name="Chart Placeholder 7"/>
          <p:cNvSpPr>
            <a:spLocks noGrp="1"/>
          </p:cNvSpPr>
          <p:nvPr>
            <p:ph type="chart" sz="quarter" idx="13"/>
          </p:nvPr>
        </p:nvSpPr>
        <p:spPr>
          <a:xfrm>
            <a:off x="388938" y="1419225"/>
            <a:ext cx="3967162" cy="3097213"/>
          </a:xfrm>
          <a:prstGeom prst="rect">
            <a:avLst/>
          </a:prstGeom>
        </p:spPr>
        <p:txBody>
          <a:bodyPr lIns="0" tIns="0" rIns="0" bIns="0"/>
          <a:lstStyle>
            <a:lvl1pPr marL="0" indent="0">
              <a:buNone/>
              <a:defRPr/>
            </a:lvl1pPr>
          </a:lstStyle>
          <a:p>
            <a:r>
              <a:rPr lang="en-US" dirty="0"/>
              <a:t>Click icon to add chart</a:t>
            </a:r>
          </a:p>
        </p:txBody>
      </p:sp>
      <p:sp>
        <p:nvSpPr>
          <p:cNvPr id="9" name="Text Placeholder 10"/>
          <p:cNvSpPr>
            <a:spLocks noGrp="1"/>
          </p:cNvSpPr>
          <p:nvPr>
            <p:ph type="body" sz="quarter" idx="14"/>
          </p:nvPr>
        </p:nvSpPr>
        <p:spPr>
          <a:xfrm>
            <a:off x="4798296" y="1419225"/>
            <a:ext cx="3965558" cy="3024732"/>
          </a:xfrm>
          <a:prstGeom prst="rect">
            <a:avLst/>
          </a:prstGeom>
        </p:spPr>
        <p:txBody>
          <a:bodyPr lIns="0" tIns="0" rIns="0" bIns="0"/>
          <a:lstStyle>
            <a:lvl1pPr marL="0" indent="0">
              <a:buNone/>
              <a:tabLst/>
              <a:defRPr>
                <a:solidFill>
                  <a:schemeClr val="accent1"/>
                </a:solidFill>
              </a:defRPr>
            </a:lvl1pPr>
            <a:lvl2pPr marL="176213" indent="-176213">
              <a:lnSpc>
                <a:spcPct val="95000"/>
              </a:lnSpc>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063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90418" y="4778126"/>
            <a:ext cx="365158" cy="92333"/>
          </a:xfrm>
          <a:prstGeom prst="rect">
            <a:avLst/>
          </a:prstGeom>
        </p:spPr>
        <p:txBody>
          <a:bodyPr vert="horz" wrap="square" lIns="0" tIns="0" rIns="0" bIns="0" rtlCol="0" anchor="ctr">
            <a:spAutoFit/>
          </a:bodyPr>
          <a:lstStyle>
            <a:lvl1pPr algn="l">
              <a:defRPr sz="600">
                <a:solidFill>
                  <a:schemeClr val="tx1"/>
                </a:solidFill>
              </a:defRPr>
            </a:lvl1pPr>
          </a:lstStyle>
          <a:p>
            <a:fld id="{80CC3474-811F-B342-9D29-E222B00B2A79}" type="slidenum">
              <a:rPr lang="en-US" smtClean="0"/>
              <a:pPr/>
              <a:t>‹#›</a:t>
            </a:fld>
            <a:endParaRPr lang="en-US" dirty="0"/>
          </a:p>
        </p:txBody>
      </p:sp>
      <p:sp>
        <p:nvSpPr>
          <p:cNvPr id="9" name="Date Placeholder 3"/>
          <p:cNvSpPr>
            <a:spLocks noGrp="1"/>
          </p:cNvSpPr>
          <p:nvPr>
            <p:ph type="dt" sz="half" idx="2"/>
          </p:nvPr>
        </p:nvSpPr>
        <p:spPr>
          <a:xfrm>
            <a:off x="998115" y="4778126"/>
            <a:ext cx="1154535" cy="92333"/>
          </a:xfrm>
          <a:prstGeom prst="rect">
            <a:avLst/>
          </a:prstGeom>
        </p:spPr>
        <p:txBody>
          <a:bodyPr vert="horz" lIns="0" tIns="45720" rIns="0" bIns="45720" rtlCol="0" anchor="ctr"/>
          <a:lstStyle>
            <a:lvl1pPr marL="0" algn="l" defTabSz="342900" rtl="0" eaLnBrk="1" latinLnBrk="0" hangingPunct="1">
              <a:defRPr lang="en-US" sz="600" kern="1200" smtClean="0">
                <a:solidFill>
                  <a:schemeClr val="tx1"/>
                </a:solidFill>
                <a:latin typeface="+mn-lt"/>
                <a:ea typeface="+mn-ea"/>
                <a:cs typeface="+mn-cs"/>
              </a:defRPr>
            </a:lvl1pPr>
          </a:lstStyle>
          <a:p>
            <a:fld id="{872A56F3-03E2-463B-9CA9-A645BA2AB1F0}" type="datetime4">
              <a:rPr lang="en-US" smtClean="0"/>
              <a:t>September 7, 2020</a:t>
            </a:fld>
            <a:endParaRPr lang="en-US" dirty="0"/>
          </a:p>
        </p:txBody>
      </p:sp>
      <p:sp>
        <p:nvSpPr>
          <p:cNvPr id="2" name="Footer Placeholder 1"/>
          <p:cNvSpPr>
            <a:spLocks noGrp="1"/>
          </p:cNvSpPr>
          <p:nvPr>
            <p:ph type="ftr" sz="quarter" idx="3"/>
          </p:nvPr>
        </p:nvSpPr>
        <p:spPr>
          <a:xfrm>
            <a:off x="3059832" y="4776788"/>
            <a:ext cx="3055218" cy="93671"/>
          </a:xfrm>
          <a:prstGeom prst="rect">
            <a:avLst/>
          </a:prstGeom>
        </p:spPr>
        <p:txBody>
          <a:bodyPr vert="horz" lIns="0" tIns="45720" rIns="0" bIns="45720" rtlCol="0" anchor="ctr"/>
          <a:lstStyle>
            <a:lvl1pPr algn="l">
              <a:defRPr sz="600">
                <a:solidFill>
                  <a:schemeClr val="tx1"/>
                </a:solidFill>
              </a:defRPr>
            </a:lvl1pPr>
          </a:lstStyle>
          <a:p>
            <a:endParaRPr lang="en-US" dirty="0"/>
          </a:p>
        </p:txBody>
      </p:sp>
      <p:pic>
        <p:nvPicPr>
          <p:cNvPr id="6" name="Picture 5"/>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532643" y="4519769"/>
            <a:ext cx="1337646" cy="358618"/>
          </a:xfrm>
          <a:prstGeom prst="rect">
            <a:avLst/>
          </a:prstGeom>
        </p:spPr>
      </p:pic>
    </p:spTree>
    <p:extLst>
      <p:ext uri="{BB962C8B-B14F-4D97-AF65-F5344CB8AC3E}">
        <p14:creationId xmlns:p14="http://schemas.microsoft.com/office/powerpoint/2010/main" val="406336870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49" r:id="rId4"/>
    <p:sldLayoutId id="2147483752" r:id="rId5"/>
    <p:sldLayoutId id="2147483753" r:id="rId6"/>
    <p:sldLayoutId id="2147483754" r:id="rId7"/>
    <p:sldLayoutId id="2147483779" r:id="rId8"/>
    <p:sldLayoutId id="2147483755" r:id="rId9"/>
    <p:sldLayoutId id="2147483756" r:id="rId10"/>
    <p:sldLayoutId id="2147483757" r:id="rId11"/>
    <p:sldLayoutId id="2147483758" r:id="rId12"/>
    <p:sldLayoutId id="2147483761" r:id="rId13"/>
    <p:sldLayoutId id="2147483776" r:id="rId14"/>
    <p:sldLayoutId id="2147483765" r:id="rId15"/>
    <p:sldLayoutId id="2147483672" r:id="rId16"/>
    <p:sldLayoutId id="2147483784" r:id="rId17"/>
    <p:sldLayoutId id="2147483786" r:id="rId18"/>
    <p:sldLayoutId id="2147483787" r:id="rId19"/>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4" userDrawn="1">
          <p15:clr>
            <a:srgbClr val="F26B43"/>
          </p15:clr>
        </p15:guide>
        <p15:guide id="2" pos="2880" userDrawn="1">
          <p15:clr>
            <a:srgbClr val="F26B43"/>
          </p15:clr>
        </p15:guide>
        <p15:guide id="3" orient="horz" pos="3009" userDrawn="1">
          <p15:clr>
            <a:srgbClr val="F26B43"/>
          </p15:clr>
        </p15:guide>
        <p15:guide id="5" pos="5531" userDrawn="1">
          <p15:clr>
            <a:srgbClr val="F26B43"/>
          </p15:clr>
        </p15:guide>
        <p15:guide id="6" pos="245" userDrawn="1">
          <p15:clr>
            <a:srgbClr val="F26B43"/>
          </p15:clr>
        </p15:guide>
        <p15:guide id="7" orient="horz" pos="2208" userDrawn="1">
          <p15:clr>
            <a:srgbClr val="F26B43"/>
          </p15:clr>
        </p15:guide>
        <p15:guide id="8" orient="horz" pos="798" userDrawn="1">
          <p15:clr>
            <a:srgbClr val="F26B43"/>
          </p15:clr>
        </p15:guide>
        <p15:guide id="9" orient="horz" pos="2570" userDrawn="1">
          <p15:clr>
            <a:srgbClr val="F26B43"/>
          </p15:clr>
        </p15:guide>
        <p15:guide id="10" orient="horz" pos="89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447" y="339725"/>
            <a:ext cx="5347893" cy="863873"/>
          </a:xfrm>
        </p:spPr>
        <p:txBody>
          <a:bodyPr/>
          <a:lstStyle/>
          <a:p>
            <a:pPr>
              <a:spcBef>
                <a:spcPts val="600"/>
              </a:spcBef>
              <a:spcAft>
                <a:spcPts val="600"/>
              </a:spcAft>
            </a:pPr>
            <a:r>
              <a:rPr lang="en-US" sz="2600" dirty="0"/>
              <a:t>Xerox</a:t>
            </a:r>
            <a:r>
              <a:rPr lang="en-US" sz="1800" baseline="50000" dirty="0"/>
              <a:t>®</a:t>
            </a:r>
            <a:r>
              <a:rPr lang="en-US" sz="2600" dirty="0"/>
              <a:t> Iridesse</a:t>
            </a:r>
            <a:r>
              <a:rPr lang="en-US" sz="1800" baseline="50000" dirty="0"/>
              <a:t>TM</a:t>
            </a:r>
            <a:r>
              <a:rPr lang="en-US" sz="2600" dirty="0"/>
              <a:t> Production Press</a:t>
            </a:r>
            <a:endParaRPr lang="en-US" sz="2600" dirty="0">
              <a:solidFill>
                <a:schemeClr val="bg2"/>
              </a:solidFill>
            </a:endParaRPr>
          </a:p>
        </p:txBody>
      </p:sp>
      <p:sp>
        <p:nvSpPr>
          <p:cNvPr id="8" name="Title 4"/>
          <p:cNvSpPr txBox="1">
            <a:spLocks/>
          </p:cNvSpPr>
          <p:nvPr/>
        </p:nvSpPr>
        <p:spPr>
          <a:xfrm>
            <a:off x="407447" y="789875"/>
            <a:ext cx="5724412" cy="863873"/>
          </a:xfrm>
          <a:prstGeom prst="rect">
            <a:avLst/>
          </a:prstGeom>
        </p:spPr>
        <p:txBody>
          <a:bodyPr lIns="0" tIns="0" rIns="0" bIns="0"/>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a:spcBef>
                <a:spcPts val="600"/>
              </a:spcBef>
              <a:spcAft>
                <a:spcPts val="600"/>
              </a:spcAft>
            </a:pPr>
            <a:r>
              <a:rPr lang="en-US" sz="1800" b="1" dirty="0"/>
              <a:t>Be Brilliant</a:t>
            </a:r>
            <a:endParaRPr lang="en-US" sz="1800" b="1" dirty="0">
              <a:solidFill>
                <a:schemeClr val="bg2"/>
              </a:solidFill>
            </a:endParaRPr>
          </a:p>
        </p:txBody>
      </p:sp>
    </p:spTree>
    <p:extLst>
      <p:ext uri="{BB962C8B-B14F-4D97-AF65-F5344CB8AC3E}">
        <p14:creationId xmlns:p14="http://schemas.microsoft.com/office/powerpoint/2010/main" val="68195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588" t="18894" r="8195" b="15279"/>
          <a:stretch/>
        </p:blipFill>
        <p:spPr>
          <a:xfrm>
            <a:off x="2765424" y="965908"/>
            <a:ext cx="6143115" cy="3365122"/>
          </a:xfrm>
          <a:prstGeom prst="rect">
            <a:avLst/>
          </a:prstGeom>
        </p:spPr>
      </p:pic>
      <p:sp>
        <p:nvSpPr>
          <p:cNvPr id="14" name="Slide Number Placeholder 2"/>
          <p:cNvSpPr>
            <a:spLocks noGrp="1"/>
          </p:cNvSpPr>
          <p:nvPr>
            <p:ph type="sldNum" sz="quarter" idx="10"/>
          </p:nvPr>
        </p:nvSpPr>
        <p:spPr>
          <a:xfrm>
            <a:off x="390418" y="4778126"/>
            <a:ext cx="365158" cy="92333"/>
          </a:xfrm>
        </p:spPr>
        <p:txBody>
          <a:bodyPr/>
          <a:lstStyle/>
          <a:p>
            <a:fld id="{80CC3474-811F-B342-9D29-E222B00B2A79}" type="slidenum">
              <a:rPr lang="en-US" smtClean="0"/>
              <a:pPr/>
              <a:t>2</a:t>
            </a:fld>
            <a:endParaRPr lang="en-US" dirty="0"/>
          </a:p>
        </p:txBody>
      </p:sp>
      <p:sp>
        <p:nvSpPr>
          <p:cNvPr id="15" name="Date Placeholder 3"/>
          <p:cNvSpPr>
            <a:spLocks noGrp="1"/>
          </p:cNvSpPr>
          <p:nvPr>
            <p:ph type="dt" sz="half" idx="11"/>
          </p:nvPr>
        </p:nvSpPr>
        <p:spPr>
          <a:xfrm>
            <a:off x="998115" y="4778126"/>
            <a:ext cx="1154535" cy="92333"/>
          </a:xfrm>
        </p:spPr>
        <p:txBody>
          <a:bodyPr/>
          <a:lstStyle/>
          <a:p>
            <a:fld id="{825490CF-ACD4-44C0-89EA-7C1469EB5796}" type="datetime4">
              <a:rPr lang="en-US" smtClean="0"/>
              <a:t>September 7, 2020</a:t>
            </a:fld>
            <a:endParaRPr lang="en-US" dirty="0"/>
          </a:p>
        </p:txBody>
      </p:sp>
      <p:sp>
        <p:nvSpPr>
          <p:cNvPr id="12" name="Title 1"/>
          <p:cNvSpPr>
            <a:spLocks noGrp="1"/>
          </p:cNvSpPr>
          <p:nvPr>
            <p:ph type="title"/>
          </p:nvPr>
        </p:nvSpPr>
        <p:spPr>
          <a:xfrm>
            <a:off x="395717" y="348676"/>
            <a:ext cx="8368904" cy="481641"/>
          </a:xfrm>
        </p:spPr>
        <p:txBody>
          <a:bodyPr/>
          <a:lstStyle/>
          <a:p>
            <a:r>
              <a:rPr lang="ru-RU" sz="2400" dirty="0"/>
              <a:t>Технология </a:t>
            </a:r>
            <a:r>
              <a:rPr lang="en-US" sz="2400" dirty="0" err="1"/>
              <a:t>Colour</a:t>
            </a:r>
            <a:r>
              <a:rPr lang="en-US" sz="2400" dirty="0"/>
              <a:t> FLX </a:t>
            </a:r>
            <a:r>
              <a:rPr lang="ru-RU" sz="2400" dirty="0"/>
              <a:t>привносит «</a:t>
            </a:r>
            <a:r>
              <a:rPr lang="ru-RU" sz="2400" dirty="0" err="1"/>
              <a:t>вау</a:t>
            </a:r>
            <a:r>
              <a:rPr lang="ru-RU" sz="2400" dirty="0"/>
              <a:t>»-эффект</a:t>
            </a:r>
            <a:endParaRPr lang="en-US" sz="2400" dirty="0">
              <a:latin typeface="+mn-lt"/>
            </a:endParaRPr>
          </a:p>
        </p:txBody>
      </p:sp>
      <p:sp>
        <p:nvSpPr>
          <p:cNvPr id="10" name="Title 1"/>
          <p:cNvSpPr txBox="1">
            <a:spLocks/>
          </p:cNvSpPr>
          <p:nvPr/>
        </p:nvSpPr>
        <p:spPr>
          <a:xfrm>
            <a:off x="3521479" y="3772062"/>
            <a:ext cx="1279121" cy="558969"/>
          </a:xfrm>
          <a:prstGeom prst="rect">
            <a:avLst/>
          </a:prstGeom>
        </p:spPr>
        <p:txBody>
          <a:bodyPr lIns="0" rIns="0" anchor="t" anchorCtr="0"/>
          <a:lstStyle>
            <a:lvl1pPr algn="l" defTabSz="685800" rtl="0" eaLnBrk="1" latinLnBrk="0" hangingPunct="1">
              <a:lnSpc>
                <a:spcPct val="90000"/>
              </a:lnSpc>
              <a:spcBef>
                <a:spcPct val="0"/>
              </a:spcBef>
              <a:buNone/>
              <a:defRPr lang="en-US" sz="2700" b="0" kern="1200" smtClean="0">
                <a:solidFill>
                  <a:schemeClr val="tx1"/>
                </a:solidFill>
                <a:latin typeface="+mj-lt"/>
                <a:ea typeface="+mj-ea"/>
                <a:cs typeface="+mj-cs"/>
              </a:defRPr>
            </a:lvl1pPr>
          </a:lstStyle>
          <a:p>
            <a:pPr algn="ctr">
              <a:lnSpc>
                <a:spcPct val="100000"/>
              </a:lnSpc>
              <a:spcAft>
                <a:spcPts val="600"/>
              </a:spcAft>
            </a:pPr>
            <a:r>
              <a:rPr lang="ru-RU" sz="1200" b="1" dirty="0">
                <a:solidFill>
                  <a:schemeClr val="bg1"/>
                </a:solidFill>
                <a:latin typeface="+mn-lt"/>
                <a:ea typeface="Xerox Sans" charset="0"/>
                <a:cs typeface="Xerox Sans" charset="0"/>
              </a:rPr>
              <a:t>ЧЕТЫРЕ ЦВЕТА</a:t>
            </a:r>
            <a:endParaRPr lang="en-US" sz="1200" b="1" dirty="0">
              <a:solidFill>
                <a:schemeClr val="bg1"/>
              </a:solidFill>
              <a:latin typeface="+mn-lt"/>
              <a:ea typeface="Xerox Sans" charset="0"/>
              <a:cs typeface="Xerox Sans" charset="0"/>
            </a:endParaRPr>
          </a:p>
        </p:txBody>
      </p:sp>
      <p:grpSp>
        <p:nvGrpSpPr>
          <p:cNvPr id="19" name="Group 18"/>
          <p:cNvGrpSpPr/>
          <p:nvPr/>
        </p:nvGrpSpPr>
        <p:grpSpPr>
          <a:xfrm>
            <a:off x="390417" y="965906"/>
            <a:ext cx="2223880" cy="3365124"/>
            <a:chOff x="638945" y="1276350"/>
            <a:chExt cx="1894705" cy="2867025"/>
          </a:xfrm>
        </p:grpSpPr>
        <p:sp>
          <p:nvSpPr>
            <p:cNvPr id="20" name="Rectangle 19"/>
            <p:cNvSpPr/>
            <p:nvPr/>
          </p:nvSpPr>
          <p:spPr>
            <a:xfrm>
              <a:off x="638945" y="1276350"/>
              <a:ext cx="1894705" cy="2867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85814" y="1750504"/>
              <a:ext cx="1654249" cy="1966650"/>
            </a:xfrm>
            <a:prstGeom prst="rect">
              <a:avLst/>
            </a:prstGeom>
          </p:spPr>
          <p:txBody>
            <a:bodyPr wrap="square">
              <a:spAutoFit/>
            </a:bodyPr>
            <a:lstStyle/>
            <a:p>
              <a:pPr marL="6350">
                <a:lnSpc>
                  <a:spcPct val="100000"/>
                </a:lnSpc>
                <a:spcBef>
                  <a:spcPts val="600"/>
                </a:spcBef>
                <a:spcAft>
                  <a:spcPts val="600"/>
                </a:spcAft>
              </a:pPr>
              <a:r>
                <a:rPr lang="ru-RU" sz="1600" b="1" dirty="0">
                  <a:solidFill>
                    <a:schemeClr val="bg1"/>
                  </a:solidFill>
                </a:rPr>
                <a:t>Используя до шести цветных станций печати вы можете получать потрясающие </a:t>
              </a:r>
              <a:r>
                <a:rPr lang="en-US" sz="1600" b="1" dirty="0">
                  <a:solidFill>
                    <a:schemeClr val="bg1"/>
                  </a:solidFill>
                </a:rPr>
                <a:t>CMYK+ </a:t>
              </a:r>
              <a:r>
                <a:rPr lang="ru-RU" sz="1600" b="1" dirty="0">
                  <a:solidFill>
                    <a:schemeClr val="bg1"/>
                  </a:solidFill>
                </a:rPr>
                <a:t>эффекты за быстро и один проход.</a:t>
              </a:r>
              <a:endParaRPr lang="en-US" sz="1600" b="1" dirty="0">
                <a:solidFill>
                  <a:schemeClr val="bg1"/>
                </a:solidFill>
              </a:endParaRPr>
            </a:p>
          </p:txBody>
        </p:sp>
      </p:grpSp>
      <p:sp>
        <p:nvSpPr>
          <p:cNvPr id="22" name="Title 1"/>
          <p:cNvSpPr txBox="1">
            <a:spLocks/>
          </p:cNvSpPr>
          <p:nvPr/>
        </p:nvSpPr>
        <p:spPr>
          <a:xfrm>
            <a:off x="5310522" y="3772061"/>
            <a:ext cx="1279121" cy="558969"/>
          </a:xfrm>
          <a:prstGeom prst="rect">
            <a:avLst/>
          </a:prstGeom>
        </p:spPr>
        <p:txBody>
          <a:bodyPr lIns="0" rIns="0" anchor="t" anchorCtr="0"/>
          <a:lstStyle>
            <a:lvl1pPr algn="l" defTabSz="685800" rtl="0" eaLnBrk="1" latinLnBrk="0" hangingPunct="1">
              <a:lnSpc>
                <a:spcPct val="90000"/>
              </a:lnSpc>
              <a:spcBef>
                <a:spcPct val="0"/>
              </a:spcBef>
              <a:buNone/>
              <a:defRPr lang="en-US" sz="2700" b="0" kern="1200" smtClean="0">
                <a:solidFill>
                  <a:schemeClr val="tx1"/>
                </a:solidFill>
                <a:latin typeface="+mj-lt"/>
                <a:ea typeface="+mj-ea"/>
                <a:cs typeface="+mj-cs"/>
              </a:defRPr>
            </a:lvl1pPr>
          </a:lstStyle>
          <a:p>
            <a:pPr algn="ctr">
              <a:lnSpc>
                <a:spcPct val="100000"/>
              </a:lnSpc>
              <a:spcAft>
                <a:spcPts val="600"/>
              </a:spcAft>
            </a:pPr>
            <a:r>
              <a:rPr lang="ru-RU" sz="1200" b="1" dirty="0">
                <a:solidFill>
                  <a:schemeClr val="bg1"/>
                </a:solidFill>
                <a:latin typeface="+mn-lt"/>
                <a:ea typeface="Xerox Sans" charset="0"/>
                <a:cs typeface="Xerox Sans" charset="0"/>
              </a:rPr>
              <a:t>ПЯТЬ ЦВЕТОВ</a:t>
            </a:r>
            <a:endParaRPr lang="en-US" sz="1200" b="1" dirty="0">
              <a:solidFill>
                <a:schemeClr val="bg1"/>
              </a:solidFill>
              <a:latin typeface="+mn-lt"/>
              <a:ea typeface="Xerox Sans" charset="0"/>
              <a:cs typeface="Xerox Sans" charset="0"/>
            </a:endParaRPr>
          </a:p>
        </p:txBody>
      </p:sp>
      <p:sp>
        <p:nvSpPr>
          <p:cNvPr id="23" name="Title 1"/>
          <p:cNvSpPr txBox="1">
            <a:spLocks/>
          </p:cNvSpPr>
          <p:nvPr/>
        </p:nvSpPr>
        <p:spPr>
          <a:xfrm>
            <a:off x="7037572" y="3772060"/>
            <a:ext cx="1279121" cy="558969"/>
          </a:xfrm>
          <a:prstGeom prst="rect">
            <a:avLst/>
          </a:prstGeom>
        </p:spPr>
        <p:txBody>
          <a:bodyPr lIns="0" rIns="0" anchor="t" anchorCtr="0"/>
          <a:lstStyle>
            <a:lvl1pPr algn="l" defTabSz="685800" rtl="0" eaLnBrk="1" latinLnBrk="0" hangingPunct="1">
              <a:lnSpc>
                <a:spcPct val="90000"/>
              </a:lnSpc>
              <a:spcBef>
                <a:spcPct val="0"/>
              </a:spcBef>
              <a:buNone/>
              <a:defRPr lang="en-US" sz="2700" b="0" kern="1200" smtClean="0">
                <a:solidFill>
                  <a:schemeClr val="tx1"/>
                </a:solidFill>
                <a:latin typeface="+mj-lt"/>
                <a:ea typeface="+mj-ea"/>
                <a:cs typeface="+mj-cs"/>
              </a:defRPr>
            </a:lvl1pPr>
          </a:lstStyle>
          <a:p>
            <a:pPr algn="ctr">
              <a:lnSpc>
                <a:spcPct val="100000"/>
              </a:lnSpc>
              <a:spcAft>
                <a:spcPts val="600"/>
              </a:spcAft>
            </a:pPr>
            <a:r>
              <a:rPr lang="ru-RU" sz="1200" b="1" dirty="0">
                <a:solidFill>
                  <a:schemeClr val="bg1"/>
                </a:solidFill>
                <a:latin typeface="+mn-lt"/>
                <a:ea typeface="Xerox Sans" charset="0"/>
                <a:cs typeface="Xerox Sans" charset="0"/>
              </a:rPr>
              <a:t>ШЕСТЬ ЦВЕТОВ</a:t>
            </a:r>
            <a:endParaRPr lang="en-US" sz="1200" b="1" dirty="0">
              <a:solidFill>
                <a:schemeClr val="bg1"/>
              </a:solidFill>
              <a:latin typeface="+mn-lt"/>
              <a:ea typeface="Xerox Sans" charset="0"/>
              <a:cs typeface="Xerox Sans" charset="0"/>
            </a:endParaRPr>
          </a:p>
        </p:txBody>
      </p:sp>
      <p:sp>
        <p:nvSpPr>
          <p:cNvPr id="4" name="Oval 3"/>
          <p:cNvSpPr/>
          <p:nvPr/>
        </p:nvSpPr>
        <p:spPr>
          <a:xfrm>
            <a:off x="6724778" y="1850864"/>
            <a:ext cx="246121" cy="246121"/>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724778" y="2152226"/>
            <a:ext cx="246121" cy="246121"/>
          </a:xfrm>
          <a:prstGeom prst="ellipse">
            <a:avLst/>
          </a:prstGeom>
          <a:solidFill>
            <a:srgbClr val="FF3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6724778" y="2453589"/>
            <a:ext cx="246121" cy="246121"/>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724778" y="2754952"/>
            <a:ext cx="246121" cy="24612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724778" y="1549501"/>
            <a:ext cx="246121" cy="246121"/>
          </a:xfrm>
          <a:prstGeom prst="ellipse">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714618" y="3056314"/>
            <a:ext cx="246121" cy="246121"/>
          </a:xfrm>
          <a:prstGeom prst="ellipse">
            <a:avLst/>
          </a:prstGeom>
          <a:gradFill>
            <a:gsLst>
              <a:gs pos="0">
                <a:schemeClr val="bg1">
                  <a:lumMod val="85000"/>
                </a:schemeClr>
              </a:gs>
              <a:gs pos="63000">
                <a:schemeClr val="bg1">
                  <a:lumMod val="50000"/>
                </a:schemeClr>
              </a:gs>
              <a:gs pos="82000">
                <a:schemeClr val="bg1">
                  <a:lumMod val="85000"/>
                </a:schemeClr>
              </a:gs>
            </a:gsLst>
            <a:lin ang="8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972759" y="1850864"/>
            <a:ext cx="246121" cy="246121"/>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972759" y="2152226"/>
            <a:ext cx="246121" cy="246121"/>
          </a:xfrm>
          <a:prstGeom prst="ellipse">
            <a:avLst/>
          </a:prstGeom>
          <a:solidFill>
            <a:srgbClr val="FF3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4972759" y="2453589"/>
            <a:ext cx="246121" cy="246121"/>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972759" y="2754952"/>
            <a:ext cx="246121" cy="24612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4972759" y="1549501"/>
            <a:ext cx="246121" cy="246121"/>
          </a:xfrm>
          <a:prstGeom prst="ellipse">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250545" y="1850864"/>
            <a:ext cx="246121" cy="246121"/>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3250545" y="2152226"/>
            <a:ext cx="246121" cy="246121"/>
          </a:xfrm>
          <a:prstGeom prst="ellipse">
            <a:avLst/>
          </a:prstGeom>
          <a:solidFill>
            <a:srgbClr val="FF3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250545" y="2453589"/>
            <a:ext cx="246121" cy="246121"/>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250545" y="2754952"/>
            <a:ext cx="246121" cy="24612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033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CAC699-16F2-6C4A-A4DA-1339F56E83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7" r="4883"/>
          <a:stretch/>
        </p:blipFill>
        <p:spPr>
          <a:xfrm>
            <a:off x="159484" y="979674"/>
            <a:ext cx="8509440" cy="2733194"/>
          </a:xfrm>
          <a:prstGeom prst="rect">
            <a:avLst/>
          </a:prstGeom>
        </p:spPr>
      </p:pic>
      <p:sp>
        <p:nvSpPr>
          <p:cNvPr id="14" name="Slide Number Placeholder 2"/>
          <p:cNvSpPr>
            <a:spLocks noGrp="1"/>
          </p:cNvSpPr>
          <p:nvPr>
            <p:ph type="sldNum" sz="quarter" idx="10"/>
          </p:nvPr>
        </p:nvSpPr>
        <p:spPr>
          <a:xfrm>
            <a:off x="390418" y="4778126"/>
            <a:ext cx="365158" cy="92333"/>
          </a:xfrm>
        </p:spPr>
        <p:txBody>
          <a:bodyPr/>
          <a:lstStyle/>
          <a:p>
            <a:fld id="{80CC3474-811F-B342-9D29-E222B00B2A79}" type="slidenum">
              <a:rPr lang="en-US" smtClean="0"/>
              <a:pPr/>
              <a:t>3</a:t>
            </a:fld>
            <a:endParaRPr lang="en-US" dirty="0"/>
          </a:p>
        </p:txBody>
      </p:sp>
      <p:sp>
        <p:nvSpPr>
          <p:cNvPr id="15" name="Date Placeholder 3"/>
          <p:cNvSpPr>
            <a:spLocks noGrp="1"/>
          </p:cNvSpPr>
          <p:nvPr>
            <p:ph type="dt" sz="half" idx="11"/>
          </p:nvPr>
        </p:nvSpPr>
        <p:spPr>
          <a:xfrm>
            <a:off x="998115" y="4778126"/>
            <a:ext cx="1154535" cy="92333"/>
          </a:xfrm>
        </p:spPr>
        <p:txBody>
          <a:bodyPr/>
          <a:lstStyle/>
          <a:p>
            <a:fld id="{825490CF-ACD4-44C0-89EA-7C1469EB5796}" type="datetime4">
              <a:rPr lang="en-US" smtClean="0"/>
              <a:t>September 7, 2020</a:t>
            </a:fld>
            <a:endParaRPr lang="en-US" dirty="0"/>
          </a:p>
        </p:txBody>
      </p:sp>
      <p:sp>
        <p:nvSpPr>
          <p:cNvPr id="12" name="Title 1"/>
          <p:cNvSpPr>
            <a:spLocks noGrp="1"/>
          </p:cNvSpPr>
          <p:nvPr>
            <p:ph type="title"/>
          </p:nvPr>
        </p:nvSpPr>
        <p:spPr>
          <a:xfrm>
            <a:off x="390418" y="234307"/>
            <a:ext cx="8368904" cy="481641"/>
          </a:xfrm>
        </p:spPr>
        <p:txBody>
          <a:bodyPr/>
          <a:lstStyle/>
          <a:p>
            <a:r>
              <a:rPr lang="ru-RU" sz="2400" dirty="0"/>
              <a:t>Новые возможности обеспечены технологиями</a:t>
            </a:r>
            <a:endParaRPr lang="en-US" sz="2400" dirty="0">
              <a:latin typeface="+mn-lt"/>
            </a:endParaRPr>
          </a:p>
        </p:txBody>
      </p:sp>
      <p:grpSp>
        <p:nvGrpSpPr>
          <p:cNvPr id="7" name="Group 6">
            <a:extLst>
              <a:ext uri="{FF2B5EF4-FFF2-40B4-BE49-F238E27FC236}">
                <a16:creationId xmlns:a16="http://schemas.microsoft.com/office/drawing/2014/main" id="{57D9D088-AAC1-7241-A0CA-41B579BA27E8}"/>
              </a:ext>
            </a:extLst>
          </p:cNvPr>
          <p:cNvGrpSpPr/>
          <p:nvPr/>
        </p:nvGrpSpPr>
        <p:grpSpPr>
          <a:xfrm>
            <a:off x="548934" y="2951636"/>
            <a:ext cx="8046402" cy="1415101"/>
            <a:chOff x="548934" y="2749924"/>
            <a:chExt cx="8381210" cy="1415101"/>
          </a:xfrm>
        </p:grpSpPr>
        <p:sp>
          <p:nvSpPr>
            <p:cNvPr id="29" name="Rectangle 28">
              <a:extLst>
                <a:ext uri="{FF2B5EF4-FFF2-40B4-BE49-F238E27FC236}">
                  <a16:creationId xmlns:a16="http://schemas.microsoft.com/office/drawing/2014/main" id="{AFDA942D-A056-094C-97A7-88170034198D}"/>
                </a:ext>
              </a:extLst>
            </p:cNvPr>
            <p:cNvSpPr/>
            <p:nvPr/>
          </p:nvSpPr>
          <p:spPr>
            <a:xfrm>
              <a:off x="4808364" y="2922135"/>
              <a:ext cx="1982830" cy="1241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1072494-73F3-ED42-A85E-15479CC5F077}"/>
                </a:ext>
              </a:extLst>
            </p:cNvPr>
            <p:cNvSpPr/>
            <p:nvPr/>
          </p:nvSpPr>
          <p:spPr>
            <a:xfrm>
              <a:off x="548934" y="3503845"/>
              <a:ext cx="1982830" cy="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89635" y="3530741"/>
              <a:ext cx="1901427" cy="553998"/>
            </a:xfrm>
            <a:prstGeom prst="rect">
              <a:avLst/>
            </a:prstGeom>
          </p:spPr>
          <p:txBody>
            <a:bodyPr wrap="square">
              <a:spAutoFit/>
            </a:bodyPr>
            <a:lstStyle/>
            <a:p>
              <a:pPr marL="6350">
                <a:lnSpc>
                  <a:spcPct val="100000"/>
                </a:lnSpc>
                <a:spcAft>
                  <a:spcPts val="600"/>
                </a:spcAft>
              </a:pPr>
              <a:r>
                <a:rPr lang="ru-RU" sz="1000" dirty="0">
                  <a:solidFill>
                    <a:schemeClr val="bg1"/>
                  </a:solidFill>
                </a:rPr>
                <a:t>Опции подачи материалов общим объёмом до </a:t>
              </a:r>
              <a:r>
                <a:rPr lang="en-US" sz="1000" dirty="0">
                  <a:solidFill>
                    <a:schemeClr val="bg1"/>
                  </a:solidFill>
                </a:rPr>
                <a:t>12,500 </a:t>
              </a:r>
              <a:r>
                <a:rPr lang="ru-RU" sz="1000" dirty="0">
                  <a:solidFill>
                    <a:schemeClr val="bg1"/>
                  </a:solidFill>
                </a:rPr>
                <a:t>листов из </a:t>
              </a:r>
              <a:r>
                <a:rPr lang="en-US" sz="1000" dirty="0">
                  <a:solidFill>
                    <a:schemeClr val="bg1"/>
                  </a:solidFill>
                </a:rPr>
                <a:t>8 </a:t>
              </a:r>
              <a:r>
                <a:rPr lang="ru-RU" sz="1000" dirty="0">
                  <a:solidFill>
                    <a:schemeClr val="bg1"/>
                  </a:solidFill>
                </a:rPr>
                <a:t>источников</a:t>
              </a:r>
              <a:r>
                <a:rPr lang="en-US" sz="1000" dirty="0">
                  <a:solidFill>
                    <a:schemeClr val="bg1"/>
                  </a:solidFill>
                </a:rPr>
                <a:t>.</a:t>
              </a:r>
            </a:p>
          </p:txBody>
        </p:sp>
        <p:sp>
          <p:nvSpPr>
            <p:cNvPr id="27" name="Rectangle 26">
              <a:extLst>
                <a:ext uri="{FF2B5EF4-FFF2-40B4-BE49-F238E27FC236}">
                  <a16:creationId xmlns:a16="http://schemas.microsoft.com/office/drawing/2014/main" id="{CBD4E862-F8BD-4746-B2C0-02DD527B5BE5}"/>
                </a:ext>
              </a:extLst>
            </p:cNvPr>
            <p:cNvSpPr/>
            <p:nvPr/>
          </p:nvSpPr>
          <p:spPr>
            <a:xfrm>
              <a:off x="2662977" y="3250583"/>
              <a:ext cx="1982830" cy="9144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2336CF8-D580-AE49-BC08-4F5007DC83AB}"/>
                </a:ext>
              </a:extLst>
            </p:cNvPr>
            <p:cNvSpPr/>
            <p:nvPr/>
          </p:nvSpPr>
          <p:spPr>
            <a:xfrm>
              <a:off x="4828624" y="3011403"/>
              <a:ext cx="1901426" cy="1046440"/>
            </a:xfrm>
            <a:prstGeom prst="rect">
              <a:avLst/>
            </a:prstGeom>
          </p:spPr>
          <p:txBody>
            <a:bodyPr wrap="square">
              <a:spAutoFit/>
            </a:bodyPr>
            <a:lstStyle/>
            <a:p>
              <a:pPr marL="6350">
                <a:lnSpc>
                  <a:spcPct val="100000"/>
                </a:lnSpc>
                <a:spcAft>
                  <a:spcPts val="600"/>
                </a:spcAft>
              </a:pPr>
              <a:r>
                <a:rPr lang="ru-RU" sz="1200" b="1" dirty="0">
                  <a:solidFill>
                    <a:schemeClr val="bg1"/>
                  </a:solidFill>
                </a:rPr>
                <a:t>Точные цвета максимально быстро</a:t>
              </a:r>
              <a:endParaRPr lang="en-US" sz="1200" b="1" dirty="0">
                <a:solidFill>
                  <a:schemeClr val="bg1"/>
                </a:solidFill>
              </a:endParaRPr>
            </a:p>
            <a:p>
              <a:pPr marL="6350">
                <a:lnSpc>
                  <a:spcPct val="100000"/>
                </a:lnSpc>
                <a:spcAft>
                  <a:spcPts val="600"/>
                </a:spcAft>
              </a:pPr>
              <a:r>
                <a:rPr lang="ru-RU" sz="1100" dirty="0">
                  <a:solidFill>
                    <a:schemeClr val="bg1"/>
                  </a:solidFill>
                </a:rPr>
                <a:t>Встроенный автоматический </a:t>
              </a:r>
              <a:r>
                <a:rPr lang="en-US" sz="1100" dirty="0">
                  <a:solidFill>
                    <a:schemeClr val="bg1"/>
                  </a:solidFill>
                </a:rPr>
                <a:t>FWA</a:t>
              </a:r>
              <a:r>
                <a:rPr lang="ru-RU" sz="1100" dirty="0">
                  <a:solidFill>
                    <a:schemeClr val="bg1"/>
                  </a:solidFill>
                </a:rPr>
                <a:t>- сканер и</a:t>
              </a:r>
              <a:r>
                <a:rPr lang="en-US" sz="1100" dirty="0">
                  <a:solidFill>
                    <a:schemeClr val="bg1"/>
                  </a:solidFill>
                </a:rPr>
                <a:t> ACQS</a:t>
              </a:r>
            </a:p>
          </p:txBody>
        </p:sp>
        <p:sp>
          <p:nvSpPr>
            <p:cNvPr id="30" name="Rectangle 29">
              <a:extLst>
                <a:ext uri="{FF2B5EF4-FFF2-40B4-BE49-F238E27FC236}">
                  <a16:creationId xmlns:a16="http://schemas.microsoft.com/office/drawing/2014/main" id="{F7916A3A-BBC6-EC4B-BD6C-BBE1E894FC4C}"/>
                </a:ext>
              </a:extLst>
            </p:cNvPr>
            <p:cNvSpPr/>
            <p:nvPr/>
          </p:nvSpPr>
          <p:spPr>
            <a:xfrm>
              <a:off x="2636280" y="3291129"/>
              <a:ext cx="1982830" cy="769441"/>
            </a:xfrm>
            <a:prstGeom prst="rect">
              <a:avLst/>
            </a:prstGeom>
          </p:spPr>
          <p:txBody>
            <a:bodyPr wrap="square">
              <a:spAutoFit/>
            </a:bodyPr>
            <a:lstStyle/>
            <a:p>
              <a:pPr>
                <a:spcAft>
                  <a:spcPts val="600"/>
                </a:spcAft>
              </a:pPr>
              <a:r>
                <a:rPr lang="ru-RU" sz="1100" dirty="0">
                  <a:solidFill>
                    <a:schemeClr val="bg1"/>
                  </a:solidFill>
                </a:rPr>
                <a:t>Производительность на смешанных материалах</a:t>
              </a:r>
              <a:r>
                <a:rPr lang="en-US" sz="1100" dirty="0">
                  <a:solidFill>
                    <a:schemeClr val="bg1"/>
                  </a:solidFill>
                </a:rPr>
                <a:t>, </a:t>
              </a:r>
              <a:r>
                <a:rPr lang="ru-RU" sz="1100" dirty="0">
                  <a:solidFill>
                    <a:schemeClr val="bg1"/>
                  </a:solidFill>
                </a:rPr>
                <a:t>библиотека материалов</a:t>
              </a:r>
              <a:r>
                <a:rPr lang="en-US" sz="1100" dirty="0">
                  <a:solidFill>
                    <a:schemeClr val="bg1"/>
                  </a:solidFill>
                </a:rPr>
                <a:t>, </a:t>
              </a:r>
              <a:r>
                <a:rPr lang="ru-RU" sz="1100" dirty="0">
                  <a:solidFill>
                    <a:schemeClr val="bg1"/>
                  </a:solidFill>
                </a:rPr>
                <a:t>идеальное совмещение</a:t>
              </a:r>
              <a:endParaRPr lang="en-US" sz="1100" dirty="0">
                <a:solidFill>
                  <a:schemeClr val="bg1"/>
                </a:solidFill>
              </a:endParaRPr>
            </a:p>
          </p:txBody>
        </p:sp>
        <p:sp>
          <p:nvSpPr>
            <p:cNvPr id="31" name="Rectangle 30">
              <a:extLst>
                <a:ext uri="{FF2B5EF4-FFF2-40B4-BE49-F238E27FC236}">
                  <a16:creationId xmlns:a16="http://schemas.microsoft.com/office/drawing/2014/main" id="{FB7A32A0-5B3C-9C47-8BA1-3355AB99EE9D}"/>
                </a:ext>
              </a:extLst>
            </p:cNvPr>
            <p:cNvSpPr/>
            <p:nvPr/>
          </p:nvSpPr>
          <p:spPr>
            <a:xfrm>
              <a:off x="6947314" y="2749924"/>
              <a:ext cx="1982830" cy="1413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6F5F692-8B52-134C-8667-B2F5335A5A0D}"/>
                </a:ext>
              </a:extLst>
            </p:cNvPr>
            <p:cNvSpPr/>
            <p:nvPr/>
          </p:nvSpPr>
          <p:spPr>
            <a:xfrm>
              <a:off x="6947314" y="2858845"/>
              <a:ext cx="1982830" cy="1184940"/>
            </a:xfrm>
            <a:prstGeom prst="rect">
              <a:avLst/>
            </a:prstGeom>
          </p:spPr>
          <p:txBody>
            <a:bodyPr wrap="square">
              <a:spAutoFit/>
            </a:bodyPr>
            <a:lstStyle/>
            <a:p>
              <a:pPr marL="6350">
                <a:lnSpc>
                  <a:spcPct val="100000"/>
                </a:lnSpc>
                <a:spcAft>
                  <a:spcPts val="600"/>
                </a:spcAft>
              </a:pPr>
              <a:r>
                <a:rPr lang="ru-RU" sz="1200" b="1" dirty="0">
                  <a:solidFill>
                    <a:schemeClr val="bg1"/>
                  </a:solidFill>
                </a:rPr>
                <a:t>Превосходный готовый продукт</a:t>
              </a:r>
            </a:p>
            <a:p>
              <a:pPr marL="6350">
                <a:lnSpc>
                  <a:spcPct val="100000"/>
                </a:lnSpc>
                <a:spcAft>
                  <a:spcPts val="600"/>
                </a:spcAft>
              </a:pPr>
              <a:r>
                <a:rPr lang="ru-RU" sz="1050" dirty="0">
                  <a:solidFill>
                    <a:schemeClr val="bg1"/>
                  </a:solidFill>
                </a:rPr>
                <a:t>Широкий выбор </a:t>
              </a:r>
              <a:r>
                <a:rPr lang="ru-RU" sz="1050" dirty="0" err="1">
                  <a:solidFill>
                    <a:schemeClr val="bg1"/>
                  </a:solidFill>
                </a:rPr>
                <a:t>постпечатного</a:t>
              </a:r>
              <a:r>
                <a:rPr lang="ru-RU" sz="1050" dirty="0">
                  <a:solidFill>
                    <a:schemeClr val="bg1"/>
                  </a:solidFill>
                </a:rPr>
                <a:t> оборудования «в линию» от разных производителей</a:t>
              </a:r>
              <a:endParaRPr lang="en-US" sz="1050" dirty="0">
                <a:solidFill>
                  <a:schemeClr val="bg1"/>
                </a:solidFill>
              </a:endParaRPr>
            </a:p>
          </p:txBody>
        </p:sp>
      </p:grpSp>
      <p:sp>
        <p:nvSpPr>
          <p:cNvPr id="16" name="Rectangle 15">
            <a:extLst>
              <a:ext uri="{FF2B5EF4-FFF2-40B4-BE49-F238E27FC236}">
                <a16:creationId xmlns:a16="http://schemas.microsoft.com/office/drawing/2014/main" id="{1F317A08-4104-B946-9BEB-E15CB2D37014}"/>
              </a:ext>
            </a:extLst>
          </p:cNvPr>
          <p:cNvSpPr/>
          <p:nvPr/>
        </p:nvSpPr>
        <p:spPr>
          <a:xfrm>
            <a:off x="5580534" y="780597"/>
            <a:ext cx="3419415" cy="830997"/>
          </a:xfrm>
          <a:prstGeom prst="rect">
            <a:avLst/>
          </a:prstGeom>
        </p:spPr>
        <p:txBody>
          <a:bodyPr wrap="square">
            <a:spAutoFit/>
          </a:bodyPr>
          <a:lstStyle/>
          <a:p>
            <a:pPr>
              <a:spcAft>
                <a:spcPts val="900"/>
              </a:spcAft>
              <a:buSzPts val="1000"/>
            </a:pPr>
            <a:r>
              <a:rPr lang="ru-RU" sz="1200" dirty="0">
                <a:ea typeface="Times New Roman" panose="02020603050405020304" pitchFamily="18" charset="0"/>
                <a:cs typeface="Arial" panose="020B0604020202020204" pitchFamily="34" charset="0"/>
              </a:rPr>
              <a:t>Автоматическое распрямление листов, упрощённая очистка и точное совмещение обеспечивают непревзойдённую производительность.</a:t>
            </a:r>
            <a:endParaRPr lang="en-US" sz="1200" dirty="0">
              <a:effectLst/>
              <a:ea typeface="Times New Roman" panose="02020603050405020304" pitchFamily="18" charset="0"/>
              <a:cs typeface="Arial" panose="020B0604020202020204" pitchFamily="34" charset="0"/>
            </a:endParaRPr>
          </a:p>
        </p:txBody>
      </p:sp>
      <p:sp>
        <p:nvSpPr>
          <p:cNvPr id="18" name="Rectangle 17">
            <a:extLst>
              <a:ext uri="{FF2B5EF4-FFF2-40B4-BE49-F238E27FC236}">
                <a16:creationId xmlns:a16="http://schemas.microsoft.com/office/drawing/2014/main" id="{70A08EDB-6666-C44C-A58D-DDB5EDF17DDB}"/>
              </a:ext>
            </a:extLst>
          </p:cNvPr>
          <p:cNvSpPr/>
          <p:nvPr/>
        </p:nvSpPr>
        <p:spPr>
          <a:xfrm>
            <a:off x="390418" y="1426909"/>
            <a:ext cx="1931753" cy="646331"/>
          </a:xfrm>
          <a:prstGeom prst="rect">
            <a:avLst/>
          </a:prstGeom>
        </p:spPr>
        <p:txBody>
          <a:bodyPr wrap="square">
            <a:spAutoFit/>
          </a:bodyPr>
          <a:lstStyle/>
          <a:p>
            <a:pPr>
              <a:spcAft>
                <a:spcPts val="900"/>
              </a:spcAft>
              <a:buSzPts val="1000"/>
            </a:pPr>
            <a:r>
              <a:rPr lang="ru-RU" sz="1200" dirty="0">
                <a:ea typeface="Times New Roman" panose="02020603050405020304" pitchFamily="18" charset="0"/>
                <a:cs typeface="Arial" panose="020B0604020202020204" pitchFamily="34" charset="0"/>
              </a:rPr>
              <a:t>Используйте разные материалы в одном задании – до 400 г/м2</a:t>
            </a:r>
            <a:r>
              <a:rPr lang="en-US" sz="1200" dirty="0">
                <a:effectLst/>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643674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390418" y="4778126"/>
            <a:ext cx="365158" cy="92333"/>
          </a:xfrm>
        </p:spPr>
        <p:txBody>
          <a:bodyPr/>
          <a:lstStyle/>
          <a:p>
            <a:fld id="{80CC3474-811F-B342-9D29-E222B00B2A79}" type="slidenum">
              <a:rPr lang="en-US" smtClean="0"/>
              <a:pPr/>
              <a:t>4</a:t>
            </a:fld>
            <a:endParaRPr lang="en-US" dirty="0"/>
          </a:p>
        </p:txBody>
      </p:sp>
      <p:sp>
        <p:nvSpPr>
          <p:cNvPr id="15" name="Date Placeholder 3"/>
          <p:cNvSpPr>
            <a:spLocks noGrp="1"/>
          </p:cNvSpPr>
          <p:nvPr>
            <p:ph type="dt" sz="half" idx="11"/>
          </p:nvPr>
        </p:nvSpPr>
        <p:spPr>
          <a:xfrm>
            <a:off x="998115" y="4778126"/>
            <a:ext cx="1154535" cy="92333"/>
          </a:xfrm>
        </p:spPr>
        <p:txBody>
          <a:bodyPr/>
          <a:lstStyle/>
          <a:p>
            <a:fld id="{825490CF-ACD4-44C0-89EA-7C1469EB5796}" type="datetime4">
              <a:rPr lang="en-US" smtClean="0"/>
              <a:t>September 7, 2020</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33" t="10058" r="67063" b="9050"/>
          <a:stretch/>
        </p:blipFill>
        <p:spPr>
          <a:xfrm>
            <a:off x="342080" y="399393"/>
            <a:ext cx="2420889" cy="2466854"/>
          </a:xfrm>
          <a:prstGeom prst="rect">
            <a:avLst/>
          </a:prstGeom>
        </p:spPr>
      </p:pic>
      <p:sp>
        <p:nvSpPr>
          <p:cNvPr id="34" name="Content Placeholder 4"/>
          <p:cNvSpPr txBox="1">
            <a:spLocks/>
          </p:cNvSpPr>
          <p:nvPr/>
        </p:nvSpPr>
        <p:spPr>
          <a:xfrm>
            <a:off x="2930162" y="399393"/>
            <a:ext cx="5812518" cy="3931639"/>
          </a:xfrm>
          <a:prstGeom prst="roundRect">
            <a:avLst>
              <a:gd name="adj" fmla="val 0"/>
            </a:avLst>
          </a:prstGeom>
          <a:solidFill>
            <a:schemeClr val="bg1">
              <a:lumMod val="95000"/>
            </a:schemeClr>
          </a:solidFill>
          <a:ln w="9525">
            <a:noFill/>
          </a:ln>
        </p:spPr>
        <p:style>
          <a:lnRef idx="2">
            <a:schemeClr val="accent1"/>
          </a:lnRef>
          <a:fillRef idx="1">
            <a:schemeClr val="lt1"/>
          </a:fillRef>
          <a:effectRef idx="0">
            <a:schemeClr val="accent1"/>
          </a:effectRef>
          <a:fontRef idx="minor">
            <a:schemeClr val="dk1"/>
          </a:fontRef>
        </p:style>
        <p:txBody>
          <a:bodyPr lIns="91428" tIns="91428" rIns="91428" bIns="91428">
            <a:noAutofit/>
          </a:bodyPr>
          <a:lstStyle>
            <a:lvl1pPr marL="0" indent="0" algn="l" defTabSz="457200" rtl="0" eaLnBrk="1" latinLnBrk="0" hangingPunct="1">
              <a:spcBef>
                <a:spcPts val="0"/>
              </a:spcBef>
              <a:spcAft>
                <a:spcPts val="0"/>
              </a:spcAft>
              <a:buFont typeface="Arial"/>
              <a:buNone/>
              <a:defRPr sz="1400" b="1" kern="1200">
                <a:solidFill>
                  <a:schemeClr val="bg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400" kern="1200">
                <a:solidFill>
                  <a:schemeClr val="bg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200" kern="1200">
                <a:solidFill>
                  <a:schemeClr val="bg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pPr>
            <a:endParaRPr lang="en-US" b="0" dirty="0">
              <a:solidFill>
                <a:schemeClr val="tx1"/>
              </a:solidFill>
            </a:endParaRPr>
          </a:p>
        </p:txBody>
      </p:sp>
      <p:sp>
        <p:nvSpPr>
          <p:cNvPr id="36" name="Rectangle 35"/>
          <p:cNvSpPr/>
          <p:nvPr/>
        </p:nvSpPr>
        <p:spPr>
          <a:xfrm>
            <a:off x="6752585" y="2802966"/>
            <a:ext cx="1842775" cy="769441"/>
          </a:xfrm>
          <a:prstGeom prst="rect">
            <a:avLst/>
          </a:prstGeom>
        </p:spPr>
        <p:txBody>
          <a:bodyPr wrap="square">
            <a:spAutoFit/>
          </a:bodyPr>
          <a:lstStyle/>
          <a:p>
            <a:pPr fontAlgn="ctr"/>
            <a:r>
              <a:rPr lang="ru-RU" sz="1100" b="1" dirty="0">
                <a:solidFill>
                  <a:schemeClr val="bg2"/>
                </a:solidFill>
              </a:rPr>
              <a:t>Серебряная подложка</a:t>
            </a:r>
            <a:r>
              <a:rPr lang="en-US" sz="1100" b="1" dirty="0">
                <a:solidFill>
                  <a:schemeClr val="bg2"/>
                </a:solidFill>
              </a:rPr>
              <a:t> </a:t>
            </a:r>
            <a:r>
              <a:rPr lang="ru-RU" sz="1100" dirty="0"/>
              <a:t>основа для создания металлизированных цветов</a:t>
            </a:r>
            <a:endParaRPr lang="en-US" sz="1100" dirty="0"/>
          </a:p>
        </p:txBody>
      </p:sp>
      <p:sp>
        <p:nvSpPr>
          <p:cNvPr id="40" name="Rectangle 39"/>
          <p:cNvSpPr/>
          <p:nvPr/>
        </p:nvSpPr>
        <p:spPr>
          <a:xfrm>
            <a:off x="276134" y="2981303"/>
            <a:ext cx="2619466" cy="1431161"/>
          </a:xfrm>
          <a:prstGeom prst="rect">
            <a:avLst/>
          </a:prstGeom>
        </p:spPr>
        <p:txBody>
          <a:bodyPr wrap="square">
            <a:spAutoFit/>
          </a:bodyPr>
          <a:lstStyle/>
          <a:p>
            <a:pPr marL="7938" indent="-7938" fontAlgn="ctr">
              <a:spcAft>
                <a:spcPts val="600"/>
              </a:spcAft>
            </a:pPr>
            <a:r>
              <a:rPr lang="ru-RU" sz="1200" b="1" dirty="0">
                <a:solidFill>
                  <a:schemeClr val="bg2"/>
                </a:solidFill>
              </a:rPr>
              <a:t>Создаём радугу эффектов</a:t>
            </a:r>
            <a:endParaRPr lang="en-US" sz="1200" b="1" dirty="0">
              <a:solidFill>
                <a:schemeClr val="bg2"/>
              </a:solidFill>
            </a:endParaRPr>
          </a:p>
          <a:p>
            <a:r>
              <a:rPr lang="ru-RU" sz="1000" dirty="0"/>
              <a:t>Название обыгрывает слово </a:t>
            </a:r>
            <a:r>
              <a:rPr lang="en-US" sz="1000" dirty="0"/>
              <a:t>“iridescence”</a:t>
            </a:r>
            <a:r>
              <a:rPr lang="ru-RU" sz="1000" dirty="0"/>
              <a:t> (переливчатый) - </a:t>
            </a:r>
            <a:r>
              <a:rPr lang="ru-RU" sz="1000" dirty="0" err="1"/>
              <a:t>Iridesse</a:t>
            </a:r>
            <a:r>
              <a:rPr lang="ru-RU" sz="1000" dirty="0"/>
              <a:t> является синонимом визуальных эффектов за пределами CMYK, которые усиливают содержимое страницы и захватывают зрителя - все цвета получаются за один проход</a:t>
            </a:r>
            <a:endParaRPr lang="en-US" sz="1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614" y="1577752"/>
            <a:ext cx="3763371" cy="2725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614" y="1168790"/>
            <a:ext cx="3763371" cy="2725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614" y="707754"/>
            <a:ext cx="3763371" cy="2725200"/>
          </a:xfrm>
          <a:prstGeom prst="rect">
            <a:avLst/>
          </a:prstGeom>
        </p:spPr>
      </p:pic>
      <p:sp>
        <p:nvSpPr>
          <p:cNvPr id="42" name="Rectangle 41"/>
          <p:cNvSpPr/>
          <p:nvPr/>
        </p:nvSpPr>
        <p:spPr>
          <a:xfrm>
            <a:off x="6752585" y="1959933"/>
            <a:ext cx="1842775" cy="600164"/>
          </a:xfrm>
          <a:prstGeom prst="rect">
            <a:avLst/>
          </a:prstGeom>
        </p:spPr>
        <p:txBody>
          <a:bodyPr wrap="square">
            <a:spAutoFit/>
          </a:bodyPr>
          <a:lstStyle/>
          <a:p>
            <a:pPr fontAlgn="ctr"/>
            <a:r>
              <a:rPr lang="ru-RU" sz="1100" b="1" dirty="0">
                <a:solidFill>
                  <a:schemeClr val="bg2"/>
                </a:solidFill>
              </a:rPr>
              <a:t>ТРИАДНЫЕ ЦВЕТА</a:t>
            </a:r>
          </a:p>
          <a:p>
            <a:pPr fontAlgn="ctr"/>
            <a:r>
              <a:rPr lang="ru-RU" sz="1100" dirty="0"/>
              <a:t>создают смешанные металлические цвета</a:t>
            </a:r>
            <a:endParaRPr lang="en-US" sz="1100" dirty="0"/>
          </a:p>
        </p:txBody>
      </p:sp>
      <p:sp>
        <p:nvSpPr>
          <p:cNvPr id="43" name="Rectangle 42"/>
          <p:cNvSpPr/>
          <p:nvPr/>
        </p:nvSpPr>
        <p:spPr>
          <a:xfrm>
            <a:off x="6751381" y="949508"/>
            <a:ext cx="1991299" cy="600164"/>
          </a:xfrm>
          <a:prstGeom prst="rect">
            <a:avLst/>
          </a:prstGeom>
        </p:spPr>
        <p:txBody>
          <a:bodyPr wrap="square">
            <a:spAutoFit/>
          </a:bodyPr>
          <a:lstStyle/>
          <a:p>
            <a:pPr fontAlgn="ctr"/>
            <a:r>
              <a:rPr lang="ru-RU" sz="1100" b="1" dirty="0">
                <a:solidFill>
                  <a:schemeClr val="bg2"/>
                </a:solidFill>
              </a:rPr>
              <a:t>ВЫБОРОЧНЫЙ ЛАК</a:t>
            </a:r>
          </a:p>
          <a:p>
            <a:pPr fontAlgn="ctr"/>
            <a:r>
              <a:rPr lang="ru-RU" sz="1100" dirty="0"/>
              <a:t>привлекает внимание и добавляет глубину</a:t>
            </a:r>
            <a:endParaRPr lang="en-US" sz="1100" dirty="0"/>
          </a:p>
        </p:txBody>
      </p:sp>
    </p:spTree>
    <p:extLst>
      <p:ext uri="{BB962C8B-B14F-4D97-AF65-F5344CB8AC3E}">
        <p14:creationId xmlns:p14="http://schemas.microsoft.com/office/powerpoint/2010/main" val="421761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Z Swap.mp4">
            <a:hlinkClick r:id="" action="ppaction://media"/>
            <a:extLst>
              <a:ext uri="{FF2B5EF4-FFF2-40B4-BE49-F238E27FC236}">
                <a16:creationId xmlns:a16="http://schemas.microsoft.com/office/drawing/2014/main" id="{643AEE7B-E8FA-AC4E-B161-5D65550DF8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246963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95717" y="348676"/>
            <a:ext cx="8368904" cy="736456"/>
          </a:xfrm>
        </p:spPr>
        <p:txBody>
          <a:bodyPr lIns="0" tIns="45720" rIns="0" bIns="45720" anchor="t" anchorCtr="0"/>
          <a:lstStyle/>
          <a:p>
            <a:r>
              <a:rPr lang="en-US" sz="2000" b="1" dirty="0">
                <a:solidFill>
                  <a:schemeClr val="bg2"/>
                </a:solidFill>
                <a:ea typeface="Xerox Sans" charset="0"/>
                <a:cs typeface="Xerox Sans" charset="0"/>
              </a:rPr>
              <a:t>ACQS </a:t>
            </a:r>
            <a:r>
              <a:rPr lang="ru-RU" sz="2000" b="1" dirty="0">
                <a:solidFill>
                  <a:schemeClr val="bg2"/>
                </a:solidFill>
                <a:ea typeface="Xerox Sans" charset="0"/>
                <a:cs typeface="Xerox Sans" charset="0"/>
              </a:rPr>
              <a:t>вместе с </a:t>
            </a:r>
            <a:r>
              <a:rPr lang="en-US" sz="2000" b="1" dirty="0">
                <a:solidFill>
                  <a:schemeClr val="bg2"/>
                </a:solidFill>
                <a:ea typeface="Xerox Sans" charset="0"/>
                <a:cs typeface="Xerox Sans" charset="0"/>
              </a:rPr>
              <a:t>FWA (</a:t>
            </a:r>
            <a:r>
              <a:rPr lang="en-US" sz="2000" b="1" dirty="0" err="1">
                <a:solidFill>
                  <a:schemeClr val="bg2"/>
                </a:solidFill>
                <a:ea typeface="Xerox Sans" charset="0"/>
                <a:cs typeface="Xerox Sans" charset="0"/>
              </a:rPr>
              <a:t>полноразмерный</a:t>
            </a:r>
            <a:r>
              <a:rPr lang="en-US" sz="2000" b="1" dirty="0">
                <a:solidFill>
                  <a:schemeClr val="bg2"/>
                </a:solidFill>
                <a:ea typeface="Xerox Sans" charset="0"/>
                <a:cs typeface="Xerox Sans" charset="0"/>
              </a:rPr>
              <a:t> </a:t>
            </a:r>
            <a:r>
              <a:rPr lang="en-US" sz="2000" b="1" dirty="0" err="1">
                <a:solidFill>
                  <a:schemeClr val="bg2"/>
                </a:solidFill>
                <a:ea typeface="Xerox Sans" charset="0"/>
                <a:cs typeface="Xerox Sans" charset="0"/>
              </a:rPr>
              <a:t>встроенный</a:t>
            </a:r>
            <a:r>
              <a:rPr lang="en-US" sz="2000" b="1" dirty="0">
                <a:solidFill>
                  <a:schemeClr val="bg2"/>
                </a:solidFill>
                <a:ea typeface="Xerox Sans" charset="0"/>
                <a:cs typeface="Xerox Sans" charset="0"/>
              </a:rPr>
              <a:t> </a:t>
            </a:r>
            <a:r>
              <a:rPr lang="en-US" sz="2000" b="1" dirty="0" err="1">
                <a:solidFill>
                  <a:schemeClr val="bg2"/>
                </a:solidFill>
                <a:ea typeface="Xerox Sans" charset="0"/>
                <a:cs typeface="Xerox Sans" charset="0"/>
              </a:rPr>
              <a:t>сканер</a:t>
            </a:r>
            <a:r>
              <a:rPr lang="en-US" sz="2000" b="1" dirty="0">
                <a:solidFill>
                  <a:schemeClr val="bg2"/>
                </a:solidFill>
                <a:ea typeface="Xerox Sans" charset="0"/>
                <a:cs typeface="Xerox Sans" charset="0"/>
              </a:rPr>
              <a:t>) </a:t>
            </a:r>
            <a:r>
              <a:rPr lang="ru-RU" sz="2000" b="1" dirty="0">
                <a:solidFill>
                  <a:schemeClr val="bg2"/>
                </a:solidFill>
                <a:ea typeface="Xerox Sans" charset="0"/>
                <a:cs typeface="Xerox Sans" charset="0"/>
              </a:rPr>
              <a:t>дают стабильный и точный цвет и великолепную приводку лицо/оборот</a:t>
            </a:r>
            <a:r>
              <a:rPr lang="en-US" sz="2000" b="1" dirty="0">
                <a:solidFill>
                  <a:schemeClr val="bg2"/>
                </a:solidFill>
                <a:ea typeface="Xerox Sans" charset="0"/>
                <a:cs typeface="Xerox Sans" charset="0"/>
              </a:rPr>
              <a:t>.</a:t>
            </a:r>
          </a:p>
        </p:txBody>
      </p:sp>
      <p:sp>
        <p:nvSpPr>
          <p:cNvPr id="10" name="Rectangle 9"/>
          <p:cNvSpPr/>
          <p:nvPr/>
        </p:nvSpPr>
        <p:spPr>
          <a:xfrm>
            <a:off x="733529" y="3323118"/>
            <a:ext cx="4055399" cy="1246495"/>
          </a:xfrm>
          <a:prstGeom prst="rect">
            <a:avLst/>
          </a:prstGeom>
        </p:spPr>
        <p:txBody>
          <a:bodyPr wrap="square">
            <a:spAutoFit/>
          </a:bodyPr>
          <a:lstStyle/>
          <a:p>
            <a:pPr>
              <a:spcAft>
                <a:spcPts val="600"/>
              </a:spcAft>
            </a:pPr>
            <a:r>
              <a:rPr lang="ru-RU" sz="1400" dirty="0">
                <a:ea typeface="Xerox Sans" charset="0"/>
                <a:cs typeface="Xerox Sans" charset="0"/>
              </a:rPr>
              <a:t>Автоматизированные процессы снижают время и облегчают решение задач управления цветом.</a:t>
            </a:r>
            <a:endParaRPr lang="en-US" sz="1400" dirty="0">
              <a:ea typeface="Xerox Sans" charset="0"/>
              <a:cs typeface="Xerox Sans" charset="0"/>
            </a:endParaRPr>
          </a:p>
          <a:p>
            <a:pPr>
              <a:spcAft>
                <a:spcPts val="600"/>
              </a:spcAft>
            </a:pPr>
            <a:r>
              <a:rPr lang="ru-RU" sz="1400" dirty="0">
                <a:ea typeface="Xerox Sans" charset="0"/>
                <a:cs typeface="Xerox Sans" charset="0"/>
              </a:rPr>
              <a:t>Больше времени на производство и меньше на достижение отличного качества</a:t>
            </a:r>
            <a:r>
              <a:rPr lang="en-US" sz="1400" dirty="0">
                <a:ea typeface="Xerox Sans" charset="0"/>
                <a:cs typeface="Xerox Sans" charset="0"/>
              </a:rPr>
              <a:t>.</a:t>
            </a:r>
          </a:p>
        </p:txBody>
      </p:sp>
      <p:sp>
        <p:nvSpPr>
          <p:cNvPr id="20" name="Rounded Rectangle 19"/>
          <p:cNvSpPr/>
          <p:nvPr/>
        </p:nvSpPr>
        <p:spPr bwMode="auto">
          <a:xfrm>
            <a:off x="733529" y="2414755"/>
            <a:ext cx="4055399" cy="704787"/>
          </a:xfrm>
          <a:prstGeom prst="roundRect">
            <a:avLst>
              <a:gd name="adj" fmla="val 0"/>
            </a:avLst>
          </a:prstGeom>
          <a:solidFill>
            <a:schemeClr val="bg1">
              <a:lumMod val="85000"/>
            </a:schemeClr>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anchor="ctr"/>
          <a:lstStyle/>
          <a:p>
            <a:pPr algn="l"/>
            <a:r>
              <a:rPr lang="ru-RU" sz="1200" dirty="0">
                <a:solidFill>
                  <a:schemeClr val="tx1"/>
                </a:solidFill>
                <a:ea typeface="Geneva" pitchFamily="1" charset="-128"/>
              </a:rPr>
              <a:t>Цвета должны быть </a:t>
            </a:r>
          </a:p>
          <a:p>
            <a:pPr algn="l"/>
            <a:r>
              <a:rPr lang="ru-RU" sz="1200" b="1" dirty="0">
                <a:solidFill>
                  <a:schemeClr val="tx1"/>
                </a:solidFill>
                <a:ea typeface="Geneva" pitchFamily="1" charset="-128"/>
              </a:rPr>
              <a:t>верными</a:t>
            </a:r>
            <a:r>
              <a:rPr lang="ru-RU" sz="1200" dirty="0">
                <a:solidFill>
                  <a:schemeClr val="tx1"/>
                </a:solidFill>
                <a:ea typeface="Geneva" pitchFamily="1" charset="-128"/>
              </a:rPr>
              <a:t> </a:t>
            </a:r>
            <a:r>
              <a:rPr lang="en-US" sz="1200" dirty="0">
                <a:solidFill>
                  <a:schemeClr val="tx1"/>
                </a:solidFill>
                <a:ea typeface="Geneva" pitchFamily="1" charset="-128"/>
              </a:rPr>
              <a:t>— </a:t>
            </a:r>
            <a:endParaRPr lang="ru-RU" sz="1200" dirty="0">
              <a:solidFill>
                <a:schemeClr val="tx1"/>
              </a:solidFill>
              <a:ea typeface="Geneva" pitchFamily="1" charset="-128"/>
            </a:endParaRPr>
          </a:p>
          <a:p>
            <a:pPr algn="l"/>
            <a:r>
              <a:rPr lang="ru-RU" sz="1200" dirty="0">
                <a:solidFill>
                  <a:schemeClr val="tx1"/>
                </a:solidFill>
                <a:ea typeface="Geneva" pitchFamily="1" charset="-128"/>
              </a:rPr>
              <a:t>точное попадание в </a:t>
            </a:r>
          </a:p>
          <a:p>
            <a:pPr algn="l"/>
            <a:r>
              <a:rPr lang="ru-RU" sz="1200" dirty="0">
                <a:solidFill>
                  <a:schemeClr val="tx1"/>
                </a:solidFill>
                <a:ea typeface="Geneva" pitchFamily="1" charset="-128"/>
              </a:rPr>
              <a:t>цвет </a:t>
            </a:r>
            <a:endParaRPr lang="en-US" sz="1200" dirty="0">
              <a:solidFill>
                <a:schemeClr val="tx1"/>
              </a:solidFill>
              <a:ea typeface="Geneva" pitchFamily="1" charset="-128"/>
            </a:endParaRPr>
          </a:p>
        </p:txBody>
      </p:sp>
      <p:sp>
        <p:nvSpPr>
          <p:cNvPr id="21" name="Rounded Rectangle 20"/>
          <p:cNvSpPr/>
          <p:nvPr/>
        </p:nvSpPr>
        <p:spPr bwMode="auto">
          <a:xfrm>
            <a:off x="733529" y="1404852"/>
            <a:ext cx="4055400" cy="704787"/>
          </a:xfrm>
          <a:prstGeom prst="roundRect">
            <a:avLst>
              <a:gd name="adj" fmla="val 0"/>
            </a:avLst>
          </a:prstGeom>
          <a:solidFill>
            <a:schemeClr val="bg1">
              <a:lumMod val="85000"/>
            </a:schemeClr>
          </a:solidFill>
          <a:ln>
            <a:noFill/>
            <a:headEnd type="none" w="med" len="med"/>
            <a:tailEnd type="none" w="med" len="med"/>
          </a:ln>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l"/>
            <a:r>
              <a:rPr lang="ru-RU" sz="1200" dirty="0">
                <a:solidFill>
                  <a:schemeClr val="tx1"/>
                </a:solidFill>
                <a:ea typeface="Geneva" pitchFamily="1" charset="-128"/>
              </a:rPr>
              <a:t>Цвета должны быть</a:t>
            </a:r>
          </a:p>
          <a:p>
            <a:pPr algn="l"/>
            <a:r>
              <a:rPr lang="ru-RU" sz="1200" b="1" dirty="0">
                <a:solidFill>
                  <a:schemeClr val="tx1"/>
                </a:solidFill>
                <a:ea typeface="Geneva" pitchFamily="1" charset="-128"/>
              </a:rPr>
              <a:t>стабильны</a:t>
            </a:r>
            <a:r>
              <a:rPr lang="ru-RU" sz="1200" dirty="0">
                <a:solidFill>
                  <a:schemeClr val="tx1"/>
                </a:solidFill>
                <a:ea typeface="Geneva" pitchFamily="1" charset="-128"/>
              </a:rPr>
              <a:t> в тираже</a:t>
            </a:r>
          </a:p>
          <a:p>
            <a:pPr algn="l"/>
            <a:r>
              <a:rPr lang="en-US" sz="1200" dirty="0">
                <a:solidFill>
                  <a:schemeClr val="tx1"/>
                </a:solidFill>
                <a:ea typeface="Geneva" pitchFamily="1" charset="-128"/>
              </a:rPr>
              <a:t>— </a:t>
            </a:r>
            <a:r>
              <a:rPr lang="ru-RU" sz="1200" dirty="0">
                <a:solidFill>
                  <a:schemeClr val="tx1"/>
                </a:solidFill>
                <a:ea typeface="Geneva" pitchFamily="1" charset="-128"/>
              </a:rPr>
              <a:t>одинаковыми </a:t>
            </a:r>
          </a:p>
          <a:p>
            <a:pPr algn="l"/>
            <a:r>
              <a:rPr lang="ru-RU" sz="1200" dirty="0">
                <a:solidFill>
                  <a:schemeClr val="tx1"/>
                </a:solidFill>
                <a:ea typeface="Geneva" pitchFamily="1" charset="-128"/>
              </a:rPr>
              <a:t>в любой день</a:t>
            </a:r>
            <a:endParaRPr lang="en-US" sz="1200" dirty="0">
              <a:solidFill>
                <a:schemeClr val="tx1"/>
              </a:solidFill>
              <a:ea typeface="Geneva" pitchFamily="1" charset="-128"/>
            </a:endParaRPr>
          </a:p>
        </p:txBody>
      </p:sp>
      <p:sp>
        <p:nvSpPr>
          <p:cNvPr id="22" name="TextBox 21"/>
          <p:cNvSpPr txBox="1">
            <a:spLocks noChangeArrowheads="1"/>
          </p:cNvSpPr>
          <p:nvPr/>
        </p:nvSpPr>
        <p:spPr bwMode="auto">
          <a:xfrm>
            <a:off x="3423351" y="2613208"/>
            <a:ext cx="1064715" cy="307777"/>
          </a:xfrm>
          <a:prstGeom prst="rect">
            <a:avLst/>
          </a:prstGeom>
          <a:noFill/>
          <a:ln w="9525">
            <a:noFill/>
            <a:miter lim="800000"/>
            <a:headEnd/>
            <a:tailEnd/>
          </a:ln>
        </p:spPr>
        <p:txBody>
          <a:bodyPr wrap="none">
            <a:spAutoFit/>
          </a:bodyPr>
          <a:lstStyle/>
          <a:p>
            <a:r>
              <a:rPr lang="en-US" sz="1400" b="1" dirty="0">
                <a:solidFill>
                  <a:schemeClr val="bg2"/>
                </a:solidFill>
              </a:rPr>
              <a:t>= Profiling</a:t>
            </a:r>
          </a:p>
        </p:txBody>
      </p:sp>
      <p:sp>
        <p:nvSpPr>
          <p:cNvPr id="23" name="TextBox 22"/>
          <p:cNvSpPr txBox="1">
            <a:spLocks noChangeArrowheads="1"/>
          </p:cNvSpPr>
          <p:nvPr/>
        </p:nvSpPr>
        <p:spPr bwMode="auto">
          <a:xfrm>
            <a:off x="3391885" y="1613562"/>
            <a:ext cx="1273105" cy="307777"/>
          </a:xfrm>
          <a:prstGeom prst="rect">
            <a:avLst/>
          </a:prstGeom>
          <a:noFill/>
          <a:ln w="9525">
            <a:noFill/>
            <a:miter lim="800000"/>
            <a:headEnd/>
            <a:tailEnd/>
          </a:ln>
        </p:spPr>
        <p:txBody>
          <a:bodyPr wrap="none">
            <a:spAutoFit/>
          </a:bodyPr>
          <a:lstStyle/>
          <a:p>
            <a:r>
              <a:rPr lang="en-US" sz="1400" b="1" dirty="0">
                <a:solidFill>
                  <a:schemeClr val="bg2"/>
                </a:solidFill>
              </a:rPr>
              <a:t>= Calibration</a:t>
            </a:r>
          </a:p>
        </p:txBody>
      </p:sp>
      <p:sp>
        <p:nvSpPr>
          <p:cNvPr id="25" name="Oval 24"/>
          <p:cNvSpPr/>
          <p:nvPr/>
        </p:nvSpPr>
        <p:spPr bwMode="auto">
          <a:xfrm>
            <a:off x="2508378" y="1304971"/>
            <a:ext cx="893430" cy="893430"/>
          </a:xfrm>
          <a:prstGeom prst="ellipse">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26" name="Oval 25"/>
          <p:cNvSpPr/>
          <p:nvPr/>
        </p:nvSpPr>
        <p:spPr bwMode="auto">
          <a:xfrm>
            <a:off x="2617647" y="1414240"/>
            <a:ext cx="674894" cy="674894"/>
          </a:xfrm>
          <a:prstGeom prst="ellipse">
            <a:avLst/>
          </a:prstGeom>
          <a:solidFill>
            <a:srgbClr val="F5F5F5"/>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27" name="Oval 26"/>
          <p:cNvSpPr/>
          <p:nvPr/>
        </p:nvSpPr>
        <p:spPr bwMode="auto">
          <a:xfrm>
            <a:off x="2723701" y="1520294"/>
            <a:ext cx="462784" cy="462784"/>
          </a:xfrm>
          <a:prstGeom prst="ellipse">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28" name="Oval 27"/>
          <p:cNvSpPr/>
          <p:nvPr/>
        </p:nvSpPr>
        <p:spPr bwMode="auto">
          <a:xfrm>
            <a:off x="2831162" y="1627755"/>
            <a:ext cx="247863" cy="2478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grpSp>
        <p:nvGrpSpPr>
          <p:cNvPr id="29" name="Group 26"/>
          <p:cNvGrpSpPr/>
          <p:nvPr/>
        </p:nvGrpSpPr>
        <p:grpSpPr>
          <a:xfrm>
            <a:off x="2499443" y="1502540"/>
            <a:ext cx="321635" cy="268030"/>
            <a:chOff x="3962400" y="1905000"/>
            <a:chExt cx="457200" cy="381000"/>
          </a:xfrm>
          <a:solidFill>
            <a:schemeClr val="bg2">
              <a:lumMod val="20000"/>
              <a:lumOff val="80000"/>
            </a:schemeClr>
          </a:solidFill>
        </p:grpSpPr>
        <p:sp>
          <p:nvSpPr>
            <p:cNvPr id="30" name="Oval 57"/>
            <p:cNvSpPr>
              <a:spLocks noChangeAspect="1"/>
            </p:cNvSpPr>
            <p:nvPr/>
          </p:nvSpPr>
          <p:spPr bwMode="auto">
            <a:xfrm>
              <a:off x="4114800" y="19050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31" name="Oval 57"/>
            <p:cNvSpPr>
              <a:spLocks noChangeAspect="1"/>
            </p:cNvSpPr>
            <p:nvPr/>
          </p:nvSpPr>
          <p:spPr bwMode="auto">
            <a:xfrm>
              <a:off x="4267200" y="19812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32" name="Oval 57"/>
            <p:cNvSpPr>
              <a:spLocks noChangeAspect="1"/>
            </p:cNvSpPr>
            <p:nvPr/>
          </p:nvSpPr>
          <p:spPr bwMode="auto">
            <a:xfrm>
              <a:off x="4114800" y="21336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33" name="Oval 32"/>
            <p:cNvSpPr>
              <a:spLocks noChangeAspect="1"/>
            </p:cNvSpPr>
            <p:nvPr/>
          </p:nvSpPr>
          <p:spPr bwMode="auto">
            <a:xfrm>
              <a:off x="3962400" y="20574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34" name="Oval 57"/>
            <p:cNvSpPr>
              <a:spLocks noChangeAspect="1"/>
            </p:cNvSpPr>
            <p:nvPr/>
          </p:nvSpPr>
          <p:spPr bwMode="auto">
            <a:xfrm>
              <a:off x="4114800" y="20574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grpSp>
      <p:sp>
        <p:nvSpPr>
          <p:cNvPr id="36" name="Oval 35"/>
          <p:cNvSpPr/>
          <p:nvPr/>
        </p:nvSpPr>
        <p:spPr bwMode="auto">
          <a:xfrm>
            <a:off x="2508378" y="2322383"/>
            <a:ext cx="893430" cy="893430"/>
          </a:xfrm>
          <a:prstGeom prst="ellipse">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37" name="Oval 36"/>
          <p:cNvSpPr/>
          <p:nvPr/>
        </p:nvSpPr>
        <p:spPr bwMode="auto">
          <a:xfrm>
            <a:off x="2617647" y="2431652"/>
            <a:ext cx="674894" cy="674894"/>
          </a:xfrm>
          <a:prstGeom prst="ellipse">
            <a:avLst/>
          </a:prstGeom>
          <a:solidFill>
            <a:srgbClr val="F5F5F5"/>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38" name="Oval 37"/>
          <p:cNvSpPr/>
          <p:nvPr/>
        </p:nvSpPr>
        <p:spPr bwMode="auto">
          <a:xfrm>
            <a:off x="2723701" y="2537706"/>
            <a:ext cx="462784" cy="462784"/>
          </a:xfrm>
          <a:prstGeom prst="ellipse">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sp>
        <p:nvSpPr>
          <p:cNvPr id="39" name="Oval 38"/>
          <p:cNvSpPr/>
          <p:nvPr/>
        </p:nvSpPr>
        <p:spPr bwMode="auto">
          <a:xfrm>
            <a:off x="2831162" y="2645167"/>
            <a:ext cx="247863" cy="247863"/>
          </a:xfrm>
          <a:prstGeom prst="ellipse">
            <a:avLst/>
          </a:pr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algn="ctr"/>
            <a:endParaRPr lang="en-US" sz="1200" dirty="0"/>
          </a:p>
        </p:txBody>
      </p:sp>
      <p:grpSp>
        <p:nvGrpSpPr>
          <p:cNvPr id="40" name="Group 26"/>
          <p:cNvGrpSpPr/>
          <p:nvPr/>
        </p:nvGrpSpPr>
        <p:grpSpPr>
          <a:xfrm>
            <a:off x="2785340" y="2646581"/>
            <a:ext cx="321635" cy="268030"/>
            <a:chOff x="3962400" y="1905000"/>
            <a:chExt cx="457200" cy="381000"/>
          </a:xfrm>
          <a:solidFill>
            <a:schemeClr val="bg2">
              <a:lumMod val="20000"/>
              <a:lumOff val="80000"/>
            </a:schemeClr>
          </a:solidFill>
        </p:grpSpPr>
        <p:sp>
          <p:nvSpPr>
            <p:cNvPr id="41" name="Oval 57"/>
            <p:cNvSpPr>
              <a:spLocks noChangeAspect="1"/>
            </p:cNvSpPr>
            <p:nvPr/>
          </p:nvSpPr>
          <p:spPr bwMode="auto">
            <a:xfrm>
              <a:off x="4114800" y="19050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42" name="Oval 57"/>
            <p:cNvSpPr>
              <a:spLocks noChangeAspect="1"/>
            </p:cNvSpPr>
            <p:nvPr/>
          </p:nvSpPr>
          <p:spPr bwMode="auto">
            <a:xfrm>
              <a:off x="4267200" y="19812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43" name="Oval 57"/>
            <p:cNvSpPr>
              <a:spLocks noChangeAspect="1"/>
            </p:cNvSpPr>
            <p:nvPr/>
          </p:nvSpPr>
          <p:spPr bwMode="auto">
            <a:xfrm>
              <a:off x="4114800" y="21336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44" name="Oval 57"/>
            <p:cNvSpPr>
              <a:spLocks noChangeAspect="1"/>
            </p:cNvSpPr>
            <p:nvPr/>
          </p:nvSpPr>
          <p:spPr bwMode="auto">
            <a:xfrm>
              <a:off x="3962400" y="20574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sp>
          <p:nvSpPr>
            <p:cNvPr id="45" name="Oval 44"/>
            <p:cNvSpPr>
              <a:spLocks noChangeAspect="1"/>
            </p:cNvSpPr>
            <p:nvPr/>
          </p:nvSpPr>
          <p:spPr bwMode="auto">
            <a:xfrm>
              <a:off x="4114800" y="2057400"/>
              <a:ext cx="152400" cy="152400"/>
            </a:xfrm>
            <a:prstGeom prst="ellipse">
              <a:avLst/>
            </a:prstGeom>
            <a:grpFill/>
            <a:ln w="12700" cap="flat" cmpd="sng" algn="ctr">
              <a:solidFill>
                <a:srgbClr val="FFFFFF"/>
              </a:solidFill>
              <a:prstDash val="solid"/>
              <a:round/>
              <a:headEnd type="none" w="med" len="med"/>
              <a:tailEnd type="none" w="med" len="med"/>
            </a:ln>
          </p:spPr>
          <p:txBody>
            <a:bodyPr wrap="none" anchor="ctr"/>
            <a:lstStyle/>
            <a:p>
              <a:pPr>
                <a:defRPr/>
              </a:pPr>
              <a:endParaRPr lang="en-US" sz="1200" dirty="0">
                <a:latin typeface="Xerox Sans" pitchFamily="50" charset="0"/>
                <a:ea typeface="+mn-ea"/>
              </a:endParaRPr>
            </a:p>
          </p:txBody>
        </p:sp>
      </p:grpSp>
      <p:sp>
        <p:nvSpPr>
          <p:cNvPr id="47" name="Slide Number Placeholder 2"/>
          <p:cNvSpPr>
            <a:spLocks noGrp="1"/>
          </p:cNvSpPr>
          <p:nvPr>
            <p:ph type="sldNum" sz="quarter" idx="10"/>
          </p:nvPr>
        </p:nvSpPr>
        <p:spPr>
          <a:xfrm>
            <a:off x="581335" y="4758030"/>
            <a:ext cx="365158" cy="92333"/>
          </a:xfrm>
        </p:spPr>
        <p:txBody>
          <a:bodyPr/>
          <a:lstStyle/>
          <a:p>
            <a:fld id="{80CC3474-811F-B342-9D29-E222B00B2A79}" type="slidenum">
              <a:rPr lang="en-US" smtClean="0"/>
              <a:pPr/>
              <a:t>6</a:t>
            </a:fld>
            <a:endParaRPr lang="en-US" dirty="0"/>
          </a:p>
        </p:txBody>
      </p:sp>
      <p:sp>
        <p:nvSpPr>
          <p:cNvPr id="48" name="Date Placeholder 3"/>
          <p:cNvSpPr>
            <a:spLocks noGrp="1"/>
          </p:cNvSpPr>
          <p:nvPr>
            <p:ph type="dt" sz="half" idx="11"/>
          </p:nvPr>
        </p:nvSpPr>
        <p:spPr>
          <a:xfrm>
            <a:off x="1189032" y="4758030"/>
            <a:ext cx="1154535" cy="92333"/>
          </a:xfrm>
        </p:spPr>
        <p:txBody>
          <a:bodyPr/>
          <a:lstStyle/>
          <a:p>
            <a:fld id="{825490CF-ACD4-44C0-89EA-7C1469EB5796}" type="datetime4">
              <a:rPr lang="en-US" smtClean="0"/>
              <a:t>September 7, 2020</a:t>
            </a:fld>
            <a:endParaRPr lang="en-US" dirty="0"/>
          </a:p>
        </p:txBody>
      </p:sp>
      <p:pic>
        <p:nvPicPr>
          <p:cNvPr id="2" name="Picture 1"/>
          <p:cNvPicPr>
            <a:picLocks noChangeAspect="1"/>
          </p:cNvPicPr>
          <p:nvPr/>
        </p:nvPicPr>
        <p:blipFill>
          <a:blip r:embed="rId3"/>
          <a:stretch>
            <a:fillRect/>
          </a:stretch>
        </p:blipFill>
        <p:spPr>
          <a:xfrm>
            <a:off x="5788687" y="2704862"/>
            <a:ext cx="2590800" cy="1581150"/>
          </a:xfrm>
          <a:prstGeom prst="rect">
            <a:avLst/>
          </a:prstGeom>
        </p:spPr>
      </p:pic>
      <p:sp>
        <p:nvSpPr>
          <p:cNvPr id="35" name="Rectangle 34"/>
          <p:cNvSpPr/>
          <p:nvPr/>
        </p:nvSpPr>
        <p:spPr>
          <a:xfrm>
            <a:off x="5788686" y="1606676"/>
            <a:ext cx="2590801" cy="738664"/>
          </a:xfrm>
          <a:prstGeom prst="rect">
            <a:avLst/>
          </a:prstGeom>
        </p:spPr>
        <p:txBody>
          <a:bodyPr wrap="square">
            <a:spAutoFit/>
          </a:bodyPr>
          <a:lstStyle/>
          <a:p>
            <a:pPr>
              <a:spcAft>
                <a:spcPts val="600"/>
              </a:spcAft>
            </a:pPr>
            <a:r>
              <a:rPr lang="ru-RU" sz="1400" dirty="0">
                <a:ea typeface="Xerox Sans" charset="0"/>
                <a:cs typeface="Xerox Sans" charset="0"/>
              </a:rPr>
              <a:t>Автоматическое выравнивание приводки лицо-оборот по обеим осям </a:t>
            </a:r>
            <a:endParaRPr lang="en-US" sz="1400" dirty="0">
              <a:ea typeface="Xerox Sans" charset="0"/>
              <a:cs typeface="Xerox Sans" charset="0"/>
            </a:endParaRPr>
          </a:p>
        </p:txBody>
      </p:sp>
    </p:spTree>
    <p:extLst>
      <p:ext uri="{BB962C8B-B14F-4D97-AF65-F5344CB8AC3E}">
        <p14:creationId xmlns:p14="http://schemas.microsoft.com/office/powerpoint/2010/main" val="3167931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82965" y="1660849"/>
            <a:ext cx="3459714" cy="2670183"/>
          </a:xfrm>
          <a:prstGeom prst="rect">
            <a:avLst/>
          </a:prstGeom>
        </p:spPr>
      </p:pic>
      <p:sp>
        <p:nvSpPr>
          <p:cNvPr id="14" name="Slide Number Placeholder 2"/>
          <p:cNvSpPr>
            <a:spLocks noGrp="1"/>
          </p:cNvSpPr>
          <p:nvPr>
            <p:ph type="sldNum" sz="quarter" idx="10"/>
          </p:nvPr>
        </p:nvSpPr>
        <p:spPr>
          <a:xfrm>
            <a:off x="390418" y="4778126"/>
            <a:ext cx="365158" cy="92333"/>
          </a:xfrm>
        </p:spPr>
        <p:txBody>
          <a:bodyPr/>
          <a:lstStyle/>
          <a:p>
            <a:fld id="{80CC3474-811F-B342-9D29-E222B00B2A79}" type="slidenum">
              <a:rPr lang="en-US" smtClean="0"/>
              <a:pPr/>
              <a:t>7</a:t>
            </a:fld>
            <a:endParaRPr lang="en-US" dirty="0"/>
          </a:p>
        </p:txBody>
      </p:sp>
      <p:sp>
        <p:nvSpPr>
          <p:cNvPr id="15" name="Date Placeholder 3"/>
          <p:cNvSpPr>
            <a:spLocks noGrp="1"/>
          </p:cNvSpPr>
          <p:nvPr>
            <p:ph type="dt" sz="half" idx="11"/>
          </p:nvPr>
        </p:nvSpPr>
        <p:spPr>
          <a:xfrm>
            <a:off x="998115" y="4778126"/>
            <a:ext cx="1154535" cy="92333"/>
          </a:xfrm>
        </p:spPr>
        <p:txBody>
          <a:bodyPr/>
          <a:lstStyle/>
          <a:p>
            <a:fld id="{825490CF-ACD4-44C0-89EA-7C1469EB5796}" type="datetime4">
              <a:rPr lang="en-US" smtClean="0"/>
              <a:t>September 7, 2020</a:t>
            </a:fld>
            <a:endParaRPr lang="en-US" dirty="0"/>
          </a:p>
        </p:txBody>
      </p:sp>
      <p:sp>
        <p:nvSpPr>
          <p:cNvPr id="12" name="Title 1"/>
          <p:cNvSpPr>
            <a:spLocks noGrp="1"/>
          </p:cNvSpPr>
          <p:nvPr>
            <p:ph type="title"/>
          </p:nvPr>
        </p:nvSpPr>
        <p:spPr>
          <a:xfrm>
            <a:off x="395717" y="348676"/>
            <a:ext cx="8368904" cy="481641"/>
          </a:xfrm>
        </p:spPr>
        <p:txBody>
          <a:bodyPr/>
          <a:lstStyle/>
          <a:p>
            <a:r>
              <a:rPr lang="ru-RU" sz="2000" dirty="0"/>
              <a:t>Технические характеристики, обеспечивают блестящий результат</a:t>
            </a:r>
            <a:endParaRPr lang="en-US" sz="2000" dirty="0">
              <a:latin typeface="+mn-lt"/>
            </a:endParaRPr>
          </a:p>
        </p:txBody>
      </p:sp>
      <p:sp>
        <p:nvSpPr>
          <p:cNvPr id="11" name="Content Placeholder 4"/>
          <p:cNvSpPr txBox="1">
            <a:spLocks/>
          </p:cNvSpPr>
          <p:nvPr/>
        </p:nvSpPr>
        <p:spPr>
          <a:xfrm>
            <a:off x="386376" y="966802"/>
            <a:ext cx="8356304" cy="3364230"/>
          </a:xfrm>
          <a:prstGeom prst="roundRect">
            <a:avLst>
              <a:gd name="adj" fmla="val 0"/>
            </a:avLst>
          </a:prstGeom>
          <a:no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lIns="91428" tIns="91428" rIns="91428" bIns="91428">
            <a:noAutofit/>
          </a:bodyPr>
          <a:lstStyle>
            <a:lvl1pPr marL="0" indent="0" algn="l" defTabSz="457200" rtl="0" eaLnBrk="1" latinLnBrk="0" hangingPunct="1">
              <a:spcBef>
                <a:spcPts val="0"/>
              </a:spcBef>
              <a:spcAft>
                <a:spcPts val="0"/>
              </a:spcAft>
              <a:buFont typeface="Arial"/>
              <a:buNone/>
              <a:defRPr sz="1400" b="1" kern="1200">
                <a:solidFill>
                  <a:schemeClr val="bg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400" kern="1200">
                <a:solidFill>
                  <a:schemeClr val="bg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200" kern="1200">
                <a:solidFill>
                  <a:schemeClr val="bg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pPr>
            <a:endParaRPr lang="en-US" b="0" dirty="0">
              <a:solidFill>
                <a:schemeClr val="tx1"/>
              </a:solidFill>
            </a:endParaRPr>
          </a:p>
        </p:txBody>
      </p:sp>
      <p:sp>
        <p:nvSpPr>
          <p:cNvPr id="62" name="Rectangle 61"/>
          <p:cNvSpPr/>
          <p:nvPr/>
        </p:nvSpPr>
        <p:spPr>
          <a:xfrm>
            <a:off x="395717" y="1163242"/>
            <a:ext cx="4792045" cy="3000821"/>
          </a:xfrm>
          <a:prstGeom prst="rect">
            <a:avLst/>
          </a:prstGeom>
        </p:spPr>
        <p:txBody>
          <a:bodyPr wrap="square" lIns="91440" tIns="45720" rIns="91440" bIns="45720" anchor="t">
            <a:spAutoFit/>
          </a:bodyPr>
          <a:lstStyle/>
          <a:p>
            <a:pPr>
              <a:spcAft>
                <a:spcPts val="600"/>
              </a:spcAft>
            </a:pPr>
            <a:r>
              <a:rPr lang="en-US" sz="1200" b="1" dirty="0"/>
              <a:t>AMPV</a:t>
            </a:r>
            <a:r>
              <a:rPr lang="en-US" sz="1200" dirty="0"/>
              <a:t>			225K– 475K</a:t>
            </a:r>
          </a:p>
          <a:p>
            <a:pPr>
              <a:spcAft>
                <a:spcPts val="600"/>
              </a:spcAft>
            </a:pPr>
            <a:r>
              <a:rPr lang="en-US" sz="1200" b="1" dirty="0"/>
              <a:t>Duty cycle</a:t>
            </a:r>
            <a:r>
              <a:rPr lang="en-US" sz="1200" dirty="0"/>
              <a:t>		2.25M </a:t>
            </a:r>
          </a:p>
          <a:p>
            <a:pPr>
              <a:spcAft>
                <a:spcPts val="600"/>
              </a:spcAft>
            </a:pPr>
            <a:r>
              <a:rPr lang="ru-RU" sz="1200" b="1" dirty="0"/>
              <a:t>Скорость печати</a:t>
            </a:r>
            <a:r>
              <a:rPr lang="en-US" sz="1200" b="1" dirty="0"/>
              <a:t> </a:t>
            </a:r>
            <a:r>
              <a:rPr lang="ru-RU" sz="1200" b="1" dirty="0"/>
              <a:t>	</a:t>
            </a:r>
            <a:r>
              <a:rPr lang="en-US" sz="1200" dirty="0"/>
              <a:t>	120 </a:t>
            </a:r>
            <a:r>
              <a:rPr lang="ru-RU" sz="1200" dirty="0"/>
              <a:t>А4/мин</a:t>
            </a:r>
            <a:r>
              <a:rPr lang="en-US" sz="1200" dirty="0"/>
              <a:t> (</a:t>
            </a:r>
            <a:r>
              <a:rPr lang="ru-RU" sz="1200" dirty="0"/>
              <a:t>во всём диапазоне 			материалов</a:t>
            </a:r>
            <a:r>
              <a:rPr lang="en-US" sz="1200" dirty="0"/>
              <a:t>)</a:t>
            </a:r>
          </a:p>
          <a:p>
            <a:pPr>
              <a:spcAft>
                <a:spcPts val="600"/>
              </a:spcAft>
            </a:pPr>
            <a:r>
              <a:rPr lang="ru-RU" sz="1200" b="1" dirty="0"/>
              <a:t>Материалы для печати</a:t>
            </a:r>
            <a:r>
              <a:rPr lang="en-US" sz="1200" dirty="0"/>
              <a:t>	52 </a:t>
            </a:r>
            <a:r>
              <a:rPr lang="mr-IN" sz="1200" dirty="0"/>
              <a:t>–</a:t>
            </a:r>
            <a:r>
              <a:rPr lang="en-US" sz="1200" dirty="0"/>
              <a:t> 400 </a:t>
            </a:r>
            <a:r>
              <a:rPr lang="ru-RU" sz="1200" dirty="0"/>
              <a:t>г/м2</a:t>
            </a:r>
            <a:r>
              <a:rPr lang="en-US" sz="1200" dirty="0"/>
              <a:t> (</a:t>
            </a:r>
            <a:r>
              <a:rPr lang="ru-RU" sz="1200" dirty="0"/>
              <a:t>из встроенных 			лотков</a:t>
            </a:r>
            <a:r>
              <a:rPr lang="en-US" sz="1200" dirty="0"/>
              <a:t>)</a:t>
            </a:r>
          </a:p>
          <a:p>
            <a:pPr>
              <a:spcAft>
                <a:spcPts val="600"/>
              </a:spcAft>
            </a:pPr>
            <a:r>
              <a:rPr lang="ru-RU" sz="1200" b="1" dirty="0"/>
              <a:t>Размеры бумаги</a:t>
            </a:r>
            <a:r>
              <a:rPr lang="en-US" sz="1200" dirty="0"/>
              <a:t>                   </a:t>
            </a:r>
            <a:r>
              <a:rPr lang="en-US" sz="1200" dirty="0" err="1"/>
              <a:t>до</a:t>
            </a:r>
            <a:r>
              <a:rPr lang="en-US" sz="1200" dirty="0"/>
              <a:t> </a:t>
            </a:r>
            <a:r>
              <a:rPr lang="mr-IN" sz="1200" dirty="0"/>
              <a:t>330</a:t>
            </a:r>
            <a:r>
              <a:rPr lang="en-US" sz="1200" dirty="0"/>
              <a:t> </a:t>
            </a:r>
            <a:r>
              <a:rPr lang="mr-IN" sz="1200" dirty="0" err="1"/>
              <a:t>mm</a:t>
            </a:r>
            <a:r>
              <a:rPr lang="mr-IN" sz="1200" dirty="0"/>
              <a:t> x</a:t>
            </a:r>
            <a:r>
              <a:rPr lang="en-US" sz="1200" dirty="0"/>
              <a:t> </a:t>
            </a:r>
            <a:r>
              <a:rPr lang="en-US" sz="1200" dirty="0">
                <a:solidFill>
                  <a:srgbClr val="FF0000"/>
                </a:solidFill>
              </a:rPr>
              <a:t>1200</a:t>
            </a:r>
            <a:r>
              <a:rPr lang="en-US" sz="1200" dirty="0"/>
              <a:t> </a:t>
            </a:r>
            <a:r>
              <a:rPr lang="mr-IN" sz="1200" dirty="0" err="1"/>
              <a:t>mm</a:t>
            </a:r>
            <a:endParaRPr lang="en-US" sz="1200" dirty="0" err="1"/>
          </a:p>
          <a:p>
            <a:pPr>
              <a:spcAft>
                <a:spcPts val="600"/>
              </a:spcAft>
            </a:pPr>
            <a:r>
              <a:rPr lang="ru-RU" sz="1200" b="1" dirty="0"/>
              <a:t>Приводка лицо/оборот</a:t>
            </a:r>
            <a:r>
              <a:rPr lang="en-US" sz="1200" dirty="0"/>
              <a:t>	</a:t>
            </a:r>
            <a:r>
              <a:rPr lang="mr-IN" sz="1200" dirty="0"/>
              <a:t>+/- 0.5mm</a:t>
            </a:r>
            <a:endParaRPr lang="en-US" sz="1200" dirty="0"/>
          </a:p>
          <a:p>
            <a:pPr>
              <a:spcAft>
                <a:spcPts val="600"/>
              </a:spcAft>
            </a:pPr>
            <a:r>
              <a:rPr lang="en-US" sz="1200" b="1" dirty="0"/>
              <a:t>RIP </a:t>
            </a:r>
            <a:r>
              <a:rPr lang="ru-RU" sz="1200" b="1" dirty="0"/>
              <a:t>разрешение</a:t>
            </a:r>
            <a:r>
              <a:rPr lang="en-US" sz="1200" dirty="0"/>
              <a:t>		</a:t>
            </a:r>
            <a:r>
              <a:rPr lang="de-DE" sz="1200" dirty="0"/>
              <a:t>1200 x 1200 dpi, 10 bits/pixel</a:t>
            </a:r>
            <a:endParaRPr lang="de-DE" sz="1200" dirty="0">
              <a:cs typeface="Arial"/>
            </a:endParaRPr>
          </a:p>
          <a:p>
            <a:pPr>
              <a:spcAft>
                <a:spcPts val="600"/>
              </a:spcAft>
            </a:pPr>
            <a:r>
              <a:rPr lang="ru-RU" sz="1200" b="1" dirty="0"/>
              <a:t>Разрешение печати</a:t>
            </a:r>
            <a:r>
              <a:rPr lang="en-US" sz="1200" dirty="0"/>
              <a:t>	</a:t>
            </a:r>
            <a:r>
              <a:rPr lang="de-DE" sz="1200" dirty="0"/>
              <a:t>2400 x 2400 dpi, 1 bit/pixel</a:t>
            </a:r>
          </a:p>
          <a:p>
            <a:pPr>
              <a:spcAft>
                <a:spcPts val="600"/>
              </a:spcAft>
            </a:pPr>
            <a:r>
              <a:rPr lang="ru-RU" sz="1200" b="1" dirty="0"/>
              <a:t>Автоматизация качества</a:t>
            </a:r>
            <a:r>
              <a:rPr lang="de-DE" sz="1200" dirty="0"/>
              <a:t>	</a:t>
            </a:r>
            <a:r>
              <a:rPr lang="de-DE" sz="1200" dirty="0" err="1"/>
              <a:t>Full</a:t>
            </a:r>
            <a:r>
              <a:rPr lang="de-DE" sz="1200" dirty="0"/>
              <a:t> Width Array</a:t>
            </a:r>
          </a:p>
          <a:p>
            <a:pPr>
              <a:spcAft>
                <a:spcPts val="600"/>
              </a:spcAft>
            </a:pPr>
            <a:endParaRPr lang="mr-IN" sz="1200" dirty="0"/>
          </a:p>
        </p:txBody>
      </p:sp>
      <p:grpSp>
        <p:nvGrpSpPr>
          <p:cNvPr id="2" name="Group 1"/>
          <p:cNvGrpSpPr/>
          <p:nvPr/>
        </p:nvGrpSpPr>
        <p:grpSpPr>
          <a:xfrm>
            <a:off x="5474177" y="1834082"/>
            <a:ext cx="2005866" cy="213173"/>
            <a:chOff x="4447202" y="1395774"/>
            <a:chExt cx="2639161" cy="280477"/>
          </a:xfrm>
        </p:grpSpPr>
        <p:sp>
          <p:nvSpPr>
            <p:cNvPr id="18" name="Oval 17"/>
            <p:cNvSpPr/>
            <p:nvPr/>
          </p:nvSpPr>
          <p:spPr>
            <a:xfrm>
              <a:off x="4447202" y="1395774"/>
              <a:ext cx="280477" cy="28047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918939" y="1395774"/>
              <a:ext cx="280477" cy="280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5390676" y="1395774"/>
              <a:ext cx="280477" cy="2804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862413" y="1395774"/>
              <a:ext cx="280477" cy="280477"/>
            </a:xfrm>
            <a:prstGeom prst="ellipse">
              <a:avLst/>
            </a:prstGeom>
            <a:solidFill>
              <a:srgbClr val="FF3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334150" y="1395774"/>
              <a:ext cx="280477" cy="28047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6805886" y="1395774"/>
              <a:ext cx="280477" cy="28047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96607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771861"/>
      </p:ext>
    </p:extLst>
  </p:cSld>
  <p:clrMapOvr>
    <a:masterClrMapping/>
  </p:clrMapOvr>
</p:sld>
</file>

<file path=ppt/theme/theme1.xml><?xml version="1.0" encoding="utf-8"?>
<a:theme xmlns:a="http://schemas.openxmlformats.org/drawingml/2006/main" name="Xerox_16x9_Blue">
  <a:themeElements>
    <a:clrScheme name="Xerox Violet">
      <a:dk1>
        <a:srgbClr val="000000"/>
      </a:dk1>
      <a:lt1>
        <a:srgbClr val="FFFFFF"/>
      </a:lt1>
      <a:dk2>
        <a:srgbClr val="737373"/>
      </a:dk2>
      <a:lt2>
        <a:srgbClr val="9B2583"/>
      </a:lt2>
      <a:accent1>
        <a:srgbClr val="9B2583"/>
      </a:accent1>
      <a:accent2>
        <a:srgbClr val="E67600"/>
      </a:accent2>
      <a:accent3>
        <a:srgbClr val="6DAF3D"/>
      </a:accent3>
      <a:accent4>
        <a:srgbClr val="FD9F13"/>
      </a:accent4>
      <a:accent5>
        <a:srgbClr val="2895D5"/>
      </a:accent5>
      <a:accent6>
        <a:srgbClr val="737373"/>
      </a:accent6>
      <a:hlink>
        <a:srgbClr val="9B2583"/>
      </a:hlink>
      <a:folHlink>
        <a:srgbClr val="9B2583"/>
      </a:folHlink>
    </a:clrScheme>
    <a:fontScheme name="Xerox Template">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A1727F-5EFD-4F37-A8E2-2AAF92B91065}" vid="{DF0AF8A2-2C20-4F37-8E58-58BA7B4199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Xerox_Layout_PPT_16-9_Standard_violet</Template>
  <TotalTime>0</TotalTime>
  <Words>1978</Words>
  <Application>Microsoft Office PowerPoint</Application>
  <PresentationFormat>Экран (16:9)</PresentationFormat>
  <Paragraphs>121</Paragraphs>
  <Slides>8</Slides>
  <Notes>8</Notes>
  <HiddenSlides>0</HiddenSlides>
  <MMClips>1</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8</vt:i4>
      </vt:variant>
    </vt:vector>
  </HeadingPairs>
  <TitlesOfParts>
    <vt:vector size="11" baseType="lpstr">
      <vt:lpstr>Arial</vt:lpstr>
      <vt:lpstr>Xerox Sans</vt:lpstr>
      <vt:lpstr>Xerox_16x9_Blue</vt:lpstr>
      <vt:lpstr>Xerox® IridesseTM Production Press</vt:lpstr>
      <vt:lpstr>Технология Colour FLX привносит «вау»-эффект</vt:lpstr>
      <vt:lpstr>Новые возможности обеспечены технологиями</vt:lpstr>
      <vt:lpstr>Презентация PowerPoint</vt:lpstr>
      <vt:lpstr>Презентация PowerPoint</vt:lpstr>
      <vt:lpstr>ACQS вместе с FWA (полноразмерный встроенный сканер) дают стабильный и точный цвет и великолепную приводку лицо/оборот.</vt:lpstr>
      <vt:lpstr>Технические характеристики, обеспечивают блестящий результат</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Xerox® Production Press</dc:title>
  <dc:creator>Erika Zimmet</dc:creator>
  <cp:lastModifiedBy>Бандурова Людмила Александровна</cp:lastModifiedBy>
  <cp:revision>342</cp:revision>
  <cp:lastPrinted>2018-09-18T09:08:59Z</cp:lastPrinted>
  <dcterms:created xsi:type="dcterms:W3CDTF">2017-07-14T14:23:06Z</dcterms:created>
  <dcterms:modified xsi:type="dcterms:W3CDTF">2020-09-07T07:16:00Z</dcterms:modified>
</cp:coreProperties>
</file>